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5375-9567-438C-AAB6-A827C140B4EB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93FA-31D4-45B8-ADF8-4543E09A77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Wall chart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93FA-31D4-45B8-ADF8-4543E09A772F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Book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93FA-31D4-45B8-ADF8-4543E09A772F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Book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93FA-31D4-45B8-ADF8-4543E09A772F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Book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93FA-31D4-45B8-ADF8-4543E09A772F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Worksheet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93FA-31D4-45B8-ADF8-4543E09A772F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7BF8E-CB20-4D13-BA05-2347DC424688}" type="datetimeFigureOut">
              <a:rPr lang="ko-KR" altLang="en-US" smtClean="0"/>
              <a:pPr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9F0-CB44-4482-A9B9-DAD92610E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643578"/>
            <a:ext cx="173018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2351424" y="1453539"/>
            <a:ext cx="11834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00372"/>
            <a:ext cx="1357322" cy="9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643446"/>
            <a:ext cx="1500198" cy="10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1428735"/>
            <a:ext cx="1643042" cy="11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0570"/>
            <a:ext cx="142919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02" y="4071942"/>
            <a:ext cx="1500198" cy="11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00000">
            <a:off x="103656" y="1588004"/>
            <a:ext cx="1071538" cy="7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1571612"/>
            <a:ext cx="136401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3500438"/>
            <a:ext cx="11635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4500570"/>
            <a:ext cx="13498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5977357"/>
            <a:ext cx="1214414" cy="8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600000">
            <a:off x="1277638" y="2236066"/>
            <a:ext cx="1143008" cy="82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0430" y="2214554"/>
            <a:ext cx="1214446" cy="8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2071678"/>
            <a:ext cx="1214414" cy="8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000372"/>
            <a:ext cx="115193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85852" y="3357562"/>
            <a:ext cx="1285884" cy="9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43174" y="3071810"/>
            <a:ext cx="13268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86578" y="3143248"/>
            <a:ext cx="1214446" cy="90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43868" y="2786058"/>
            <a:ext cx="1000132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14876" y="4429132"/>
            <a:ext cx="13269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15074" y="4572008"/>
            <a:ext cx="13232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5886861"/>
            <a:ext cx="1357290" cy="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00166" y="5715016"/>
            <a:ext cx="1077950" cy="80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43372" y="5715016"/>
            <a:ext cx="1143008" cy="8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29256" y="5695055"/>
            <a:ext cx="1571636" cy="116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직사각형 31"/>
          <p:cNvSpPr/>
          <p:nvPr/>
        </p:nvSpPr>
        <p:spPr>
          <a:xfrm>
            <a:off x="357158" y="428604"/>
            <a:ext cx="49292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ABC Phonics Chant</a:t>
            </a:r>
            <a:endParaRPr lang="ko-KR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혜경이가 주인\바탕 화면\jkjkjl\jkjkjl\파니스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3159" y="714356"/>
            <a:ext cx="4009252" cy="5715040"/>
          </a:xfrm>
          <a:prstGeom prst="rect">
            <a:avLst/>
          </a:prstGeom>
          <a:noFill/>
        </p:spPr>
      </p:pic>
      <p:pic>
        <p:nvPicPr>
          <p:cNvPr id="1027" name="Picture 3" descr="C:\Documents and Settings\혜경이가 주인\바탕 화면\jkjkjl\jkjkjl\파닉스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4071966" cy="575355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428596" y="285728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Phonics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혜경이가 주인\바탕 화면\jkjkjl\jkjkjl\파닉스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071966" cy="5643602"/>
          </a:xfrm>
          <a:prstGeom prst="rect">
            <a:avLst/>
          </a:prstGeom>
          <a:noFill/>
        </p:spPr>
      </p:pic>
      <p:pic>
        <p:nvPicPr>
          <p:cNvPr id="2051" name="Picture 3" descr="C:\Documents and Settings\혜경이가 주인\바탕 화면\jkjkjl\jkjkjl\파닉스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4032487" cy="5572164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428596" y="285728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Phonics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혜경이가 주인\바탕 화면\jkjkjl\jkjkjl\파닉스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4071966" cy="5867434"/>
          </a:xfrm>
          <a:prstGeom prst="rect">
            <a:avLst/>
          </a:prstGeom>
          <a:noFill/>
        </p:spPr>
      </p:pic>
      <p:pic>
        <p:nvPicPr>
          <p:cNvPr id="3075" name="Picture 3" descr="C:\Documents and Settings\혜경이가 주인\바탕 화면\jkjkjl\jkjkjl\파닉스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42918"/>
            <a:ext cx="4000528" cy="5857916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428596" y="285728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Phonics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143272" cy="26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327777" cy="25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428596" y="285728"/>
            <a:ext cx="1785950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Worksheet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928670"/>
            <a:ext cx="400052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엽서M" pitchFamily="18" charset="-127"/>
              </a:rPr>
              <a:t>* </a:t>
            </a:r>
            <a:r>
              <a:rPr lang="en-US" altLang="ko-KR" b="1" u="sng" dirty="0" smtClean="0">
                <a:latin typeface="HY엽서M" pitchFamily="18" charset="-127"/>
              </a:rPr>
              <a:t>Put a sticker on the picture</a:t>
            </a:r>
            <a:endParaRPr lang="ko-KR" altLang="en-US" b="1" u="sng" dirty="0">
              <a:latin typeface="HY엽서M" pitchFamily="18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9048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000372"/>
            <a:ext cx="60960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643050"/>
            <a:ext cx="685800" cy="390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429132"/>
            <a:ext cx="6096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4357694"/>
            <a:ext cx="609600" cy="342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1643050"/>
            <a:ext cx="552450" cy="352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5715016"/>
            <a:ext cx="533400" cy="419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56" y="2928934"/>
            <a:ext cx="447675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5857892"/>
            <a:ext cx="619125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78" y="4357694"/>
            <a:ext cx="619125" cy="333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4678" y="2857496"/>
            <a:ext cx="619125" cy="333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00364" y="1643050"/>
            <a:ext cx="781050" cy="266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화면 슬라이드 쇼(4:3)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이혜경</dc:creator>
  <cp:lastModifiedBy>이혜경</cp:lastModifiedBy>
  <cp:revision>18</cp:revision>
  <dcterms:created xsi:type="dcterms:W3CDTF">2010-01-18T14:52:44Z</dcterms:created>
  <dcterms:modified xsi:type="dcterms:W3CDTF">2010-01-18T17:48:38Z</dcterms:modified>
</cp:coreProperties>
</file>