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8" r:id="rId5"/>
    <p:sldId id="259" r:id="rId6"/>
    <p:sldId id="260" r:id="rId7"/>
    <p:sldId id="266" r:id="rId8"/>
    <p:sldId id="269" r:id="rId9"/>
    <p:sldId id="270" r:id="rId1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66" y="9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90E5-57DD-4CBB-8063-DDB32CAAEEB7}" type="datetimeFigureOut">
              <a:rPr lang="ko-KR" altLang="en-US" smtClean="0"/>
              <a:pPr/>
              <a:t>2010-01-28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113-35EC-42F5-A55A-DC79865450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8" y="500034"/>
            <a:ext cx="6143668" cy="64294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altLang="ko-KR" sz="4300" b="1" dirty="0" smtClean="0"/>
              <a:t>     What is Valentine's Day?</a:t>
            </a:r>
          </a:p>
          <a:p>
            <a:pPr>
              <a:buNone/>
            </a:pPr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endParaRPr lang="en-US" altLang="ko-KR" sz="4300" b="1" dirty="0" smtClean="0"/>
          </a:p>
          <a:p>
            <a:pPr>
              <a:buNone/>
            </a:pPr>
            <a:endParaRPr lang="en-US" altLang="ko-KR" sz="4300" b="1" dirty="0" smtClean="0"/>
          </a:p>
          <a:p>
            <a:pPr>
              <a:buNone/>
            </a:pPr>
            <a:endParaRPr lang="en-US" altLang="ko-KR" sz="4300" b="1" dirty="0" smtClean="0"/>
          </a:p>
          <a:p>
            <a:pPr>
              <a:buNone/>
            </a:pPr>
            <a:endParaRPr lang="en-US" altLang="ko-KR" sz="4300" b="1" dirty="0" smtClean="0"/>
          </a:p>
          <a:p>
            <a:r>
              <a:rPr lang="en-US" altLang="ko-KR" sz="4000" dirty="0" smtClean="0"/>
              <a:t>Valentine's Day, or St Valentine's Day, is celebrated every year on 14 February. It's the day when people show their affection for another person (or people!) by sending anonymous cards, flowers or chocolates with messages of love. </a:t>
            </a:r>
          </a:p>
          <a:p>
            <a:endParaRPr lang="en-US" altLang="ko-KR" sz="4000" dirty="0" smtClean="0"/>
          </a:p>
          <a:p>
            <a:r>
              <a:rPr lang="en-US" altLang="ko-KR" sz="4000" dirty="0" smtClean="0"/>
              <a:t>And traditionally on Valentine's Day in a leap year - every four years - women can propose marriage to their partner! </a:t>
            </a:r>
          </a:p>
          <a:p>
            <a:endParaRPr lang="en-US" altLang="ko-KR" sz="43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1142976"/>
            <a:ext cx="5000660" cy="29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4" y="6286512"/>
            <a:ext cx="36752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94" y="1500166"/>
            <a:ext cx="178595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714620" y="1643042"/>
            <a:ext cx="36433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Why is it called Valentine's Day? </a:t>
            </a:r>
            <a:br>
              <a:rPr lang="en-US" altLang="ko-KR" b="1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600" dirty="0" smtClean="0"/>
              <a:t>The day gets its name from a famous saint, but there are several stories of who he was. The most popular belief about St Valentine is that he was a priest from Rome in the third century AD. 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Emperor Claudius II had banned marriage because he thought married men were bad soldiers. Valentine thought this was unfair, so he broke the rules and arranged marriages in secret. 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When Claudius found out, Valentine was sentenced to death and thrown in jail. There, he fell in love with the jailor's blind daughter. </a:t>
            </a:r>
          </a:p>
          <a:p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The story says his love and belief in God cured her blindness, and when he was taken to be killed on 14 February he sent her a love letter signed "from your Valentine". 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4857752"/>
            <a:ext cx="2371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1928794"/>
            <a:ext cx="23004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66" y="2857488"/>
            <a:ext cx="6172200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b="1" dirty="0" smtClean="0"/>
              <a:t>   How did it become a celebration? </a:t>
            </a:r>
            <a:br>
              <a:rPr lang="en-US" altLang="ko-KR" b="1" dirty="0" smtClean="0"/>
            </a:br>
            <a:r>
              <a:rPr lang="en-US" altLang="ko-KR" sz="2900" dirty="0" smtClean="0"/>
              <a:t/>
            </a:r>
            <a:br>
              <a:rPr lang="en-US" altLang="ko-KR" sz="2900" dirty="0" smtClean="0"/>
            </a:br>
            <a:r>
              <a:rPr lang="en-US" altLang="ko-KR" sz="2300" dirty="0" smtClean="0"/>
              <a:t>Valentine's Day is a very old tradition, thought to have originated from a pagan fertility festival. The Romans had a festival called </a:t>
            </a:r>
            <a:r>
              <a:rPr lang="en-US" altLang="ko-KR" sz="2300" dirty="0" err="1" smtClean="0"/>
              <a:t>Lupercalia</a:t>
            </a:r>
            <a:r>
              <a:rPr lang="en-US" altLang="ko-KR" sz="2300" dirty="0" smtClean="0"/>
              <a:t> in the middle of February, officially the start of their springtime. </a:t>
            </a:r>
          </a:p>
          <a:p>
            <a:pPr>
              <a:buNone/>
            </a:pPr>
            <a:r>
              <a:rPr lang="en-US" altLang="ko-KR" sz="2300" dirty="0" smtClean="0"/>
              <a:t/>
            </a:r>
            <a:br>
              <a:rPr lang="en-US" altLang="ko-KR" sz="2300" dirty="0" smtClean="0"/>
            </a:br>
            <a:r>
              <a:rPr lang="en-US" altLang="ko-KR" sz="2300" dirty="0" smtClean="0"/>
              <a:t>As part of the celebrations, boys drew names of girls from a box. They'd be boyfriend and girlfriend during the festival and sometimes they would even get married! </a:t>
            </a:r>
            <a:br>
              <a:rPr lang="en-US" altLang="ko-KR" sz="2300" dirty="0" smtClean="0"/>
            </a:br>
            <a:r>
              <a:rPr lang="en-US" altLang="ko-KR" sz="2300" dirty="0" smtClean="0"/>
              <a:t>The Christian church decided it wanted to turn this festival into a Christian celebration and decided to use it to remember the death of St Valentine too. </a:t>
            </a:r>
          </a:p>
          <a:p>
            <a:pPr>
              <a:buNone/>
            </a:pPr>
            <a:r>
              <a:rPr lang="en-US" altLang="ko-KR" sz="2300" dirty="0" smtClean="0"/>
              <a:t/>
            </a:r>
            <a:br>
              <a:rPr lang="en-US" altLang="ko-KR" sz="2300" dirty="0" smtClean="0"/>
            </a:br>
            <a:r>
              <a:rPr lang="en-US" altLang="ko-KR" sz="2300" dirty="0" smtClean="0"/>
              <a:t>Gradually, St Valentine's name started to be used by people to express their feelings to those they loved. </a:t>
            </a:r>
            <a:endParaRPr lang="ko-KR" altLang="en-US" sz="2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642910"/>
            <a:ext cx="5143536" cy="2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0000">
            <a:off x="438795" y="6441887"/>
            <a:ext cx="20160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0">
            <a:off x="4119468" y="6399734"/>
            <a:ext cx="22554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0">
            <a:off x="2358429" y="6682778"/>
            <a:ext cx="18344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혜경이가 주인\Local Settings\Temporary Internet Files\Content.IE5\AP6KC922\MCj044137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60" y="2357422"/>
            <a:ext cx="3714776" cy="371477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Think about it……………..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1800" dirty="0" smtClean="0"/>
              <a:t> </a:t>
            </a: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So, do we need these days for our love? </a:t>
            </a:r>
          </a:p>
          <a:p>
            <a:pPr>
              <a:buFont typeface="+mj-lt"/>
              <a:buAutoNum type="arabicPeriod"/>
            </a:pP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Why we have to keep these days?</a:t>
            </a:r>
          </a:p>
          <a:p>
            <a:pPr>
              <a:buFont typeface="+mj-lt"/>
              <a:buAutoNum type="arabicPeriod"/>
            </a:pP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Why do we give chocolates to our loved ones? </a:t>
            </a:r>
            <a:endParaRPr lang="ko-KR" altLang="ko-KR" sz="1800" dirty="0" smtClean="0"/>
          </a:p>
          <a:p>
            <a:pPr>
              <a:buFont typeface="+mj-lt"/>
              <a:buAutoNum type="arabicPeriod"/>
            </a:pP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Is there anything else that we can give aside from candy or chocolates?</a:t>
            </a:r>
            <a:endParaRPr lang="ko-KR" altLang="ko-KR" sz="1800" dirty="0" smtClean="0"/>
          </a:p>
          <a:p>
            <a:pPr>
              <a:buFont typeface="+mj-lt"/>
              <a:buAutoNum type="arabicPeriod"/>
            </a:pP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Why do we give presents on these days?</a:t>
            </a:r>
            <a:endParaRPr lang="ko-KR" altLang="ko-KR" sz="1800" dirty="0" smtClean="0"/>
          </a:p>
          <a:p>
            <a:pPr>
              <a:buFont typeface="+mj-lt"/>
              <a:buAutoNum type="arabicPeriod"/>
            </a:pPr>
            <a:endParaRPr lang="ko-KR" altLang="ko-KR" sz="1800" dirty="0" smtClean="0"/>
          </a:p>
          <a:p>
            <a:pPr>
              <a:buFont typeface="+mj-lt"/>
              <a:buAutoNum type="arabicPeriod"/>
            </a:pPr>
            <a:r>
              <a:rPr lang="en-US" altLang="ko-KR" sz="1800" dirty="0" smtClean="0"/>
              <a:t>Did you know that White Day is only celebrated in Japan and Korea? What do you think is the reason?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571471"/>
            <a:ext cx="5357850" cy="41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56" y="4857752"/>
          <a:ext cx="5286412" cy="324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643206"/>
              </a:tblGrid>
              <a:tr h="5000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</a:t>
                      </a:r>
                      <a:r>
                        <a:rPr lang="en-US" altLang="ko-KR" baseline="0" dirty="0" smtClean="0"/>
                        <a:t> agree with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 disagree</a:t>
                      </a:r>
                      <a:r>
                        <a:rPr lang="en-US" altLang="ko-KR" baseline="0" dirty="0" smtClean="0"/>
                        <a:t> with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53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3643306"/>
            <a:ext cx="31275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71538"/>
            <a:ext cx="3071834" cy="22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1071538"/>
            <a:ext cx="3214710" cy="22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6215074"/>
            <a:ext cx="31432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6143636"/>
            <a:ext cx="30588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571868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10"/>
          <p:cNvSpPr/>
          <p:nvPr/>
        </p:nvSpPr>
        <p:spPr>
          <a:xfrm>
            <a:off x="428604" y="285720"/>
            <a:ext cx="585791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Imagine what situation is / what they say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214414"/>
            <a:ext cx="34358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428604" y="285720"/>
            <a:ext cx="585791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Imagine what situation is / what they say</a:t>
            </a:r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8" y="1285852"/>
            <a:ext cx="2714644" cy="20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3571868"/>
            <a:ext cx="3500462" cy="21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54" y="6072198"/>
            <a:ext cx="45354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71868"/>
            <a:ext cx="32051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6143636"/>
            <a:ext cx="1938325" cy="243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428860"/>
            <a:ext cx="2857520" cy="42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 smtClean="0">
                <a:latin typeface="Curlz MT" pitchFamily="82" charset="0"/>
              </a:rPr>
              <a:t>Year Round </a:t>
            </a:r>
            <a:r>
              <a:rPr lang="en-US" altLang="ko-KR" sz="4000" b="1" dirty="0" smtClean="0">
                <a:latin typeface="Curlz MT" pitchFamily="82" charset="0"/>
              </a:rPr>
              <a:t>Valentine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 I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love you all through February,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Not just on Valentine’s Day;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 cherish you when flowers of spring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Appear in the midst of May. </a:t>
            </a: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 </a:t>
            </a:r>
          </a:p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I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adore you in the summer,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When the air is filled with heat;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Without you in my life each day,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 wouldn’t be complete. </a:t>
            </a: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 I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treasure you in fall,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When leaves are turning gold;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 loved you when you were younger;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I’ll love you when you’re old. </a:t>
            </a: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  I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prize you in the winter,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When colder days are here;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 love you, love you all the time,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Every minute of the year. </a:t>
            </a: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3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     So 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I’ll give to you this Valentine,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But I want to let you know,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It’s not just today, but always,</a:t>
            </a:r>
            <a:br>
              <a:rPr lang="en-US" altLang="ko-KR" sz="34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That I will love you so</a:t>
            </a:r>
            <a:r>
              <a:rPr lang="en-US" altLang="ko-KR" sz="3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dirty="0" smtClean="0"/>
          </a:p>
          <a:p>
            <a:pPr algn="r">
              <a:buNone/>
            </a:pPr>
            <a:r>
              <a:rPr lang="en-US" altLang="ko-KR" dirty="0" smtClean="0"/>
              <a:t> </a:t>
            </a:r>
            <a:r>
              <a:rPr lang="en-US" altLang="ko-KR" i="1" dirty="0" smtClean="0"/>
              <a:t>By </a:t>
            </a:r>
            <a:r>
              <a:rPr lang="en-US" altLang="ko-KR" i="1" dirty="0" smtClean="0"/>
              <a:t>Joanna Fuchs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71736"/>
            <a:ext cx="2857520" cy="42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I  WILL -  THE BEATLES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143108"/>
            <a:ext cx="6172200" cy="603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b="1" dirty="0" smtClean="0"/>
              <a:t>    Who knows how long I've loved you</a:t>
            </a:r>
            <a:br>
              <a:rPr lang="en-US" altLang="ko-KR" b="1" dirty="0" smtClean="0"/>
            </a:br>
            <a:r>
              <a:rPr lang="en-US" altLang="ko-KR" b="1" dirty="0" smtClean="0"/>
              <a:t>You know I love you still</a:t>
            </a:r>
            <a:br>
              <a:rPr lang="en-US" altLang="ko-KR" b="1" dirty="0" smtClean="0"/>
            </a:br>
            <a:r>
              <a:rPr lang="en-US" altLang="ko-KR" b="1" dirty="0" smtClean="0"/>
              <a:t>Will I wait a lonely lifetime</a:t>
            </a:r>
            <a:br>
              <a:rPr lang="en-US" altLang="ko-KR" b="1" dirty="0" smtClean="0"/>
            </a:br>
            <a:r>
              <a:rPr lang="en-US" altLang="ko-KR" b="1" dirty="0" smtClean="0"/>
              <a:t>If you want me to--I will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b="1" dirty="0" smtClean="0"/>
              <a:t>For if I ever saw you</a:t>
            </a:r>
            <a:br>
              <a:rPr lang="en-US" altLang="ko-KR" b="1" dirty="0" smtClean="0"/>
            </a:br>
            <a:r>
              <a:rPr lang="en-US" altLang="ko-KR" b="1" dirty="0" smtClean="0"/>
              <a:t>I didn't catch your name </a:t>
            </a:r>
            <a:br>
              <a:rPr lang="en-US" altLang="ko-KR" b="1" dirty="0" smtClean="0"/>
            </a:br>
            <a:r>
              <a:rPr lang="en-US" altLang="ko-KR" b="1" dirty="0" smtClean="0"/>
              <a:t>But it never really mattered</a:t>
            </a:r>
            <a:br>
              <a:rPr lang="en-US" altLang="ko-KR" b="1" dirty="0" smtClean="0"/>
            </a:br>
            <a:r>
              <a:rPr lang="en-US" altLang="ko-KR" b="1" dirty="0" smtClean="0"/>
              <a:t>I will always feel the same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 </a:t>
            </a:r>
            <a:br>
              <a:rPr lang="en-US" altLang="ko-KR" dirty="0" smtClean="0"/>
            </a:br>
            <a:r>
              <a:rPr lang="en-US" altLang="ko-KR" b="1" dirty="0" smtClean="0"/>
              <a:t>Love you forever and forever</a:t>
            </a:r>
            <a:br>
              <a:rPr lang="en-US" altLang="ko-KR" b="1" dirty="0" smtClean="0"/>
            </a:br>
            <a:r>
              <a:rPr lang="en-US" altLang="ko-KR" b="1" dirty="0" smtClean="0"/>
              <a:t>Love you with all my heart</a:t>
            </a:r>
            <a:br>
              <a:rPr lang="en-US" altLang="ko-KR" b="1" dirty="0" smtClean="0"/>
            </a:br>
            <a:r>
              <a:rPr lang="en-US" altLang="ko-KR" b="1" dirty="0" smtClean="0"/>
              <a:t>Love you whenever we're tog</a:t>
            </a:r>
            <a:r>
              <a:rPr lang="en-US" altLang="ko-KR" b="1" dirty="0" smtClean="0">
                <a:solidFill>
                  <a:schemeClr val="bg1"/>
                </a:solidFill>
              </a:rPr>
              <a:t>ether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Love you when we're apart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b="1" dirty="0" smtClean="0"/>
              <a:t>And when at last I find you </a:t>
            </a:r>
            <a:br>
              <a:rPr lang="en-US" altLang="ko-KR" b="1" dirty="0" smtClean="0"/>
            </a:br>
            <a:r>
              <a:rPr lang="en-US" altLang="ko-KR" b="1" dirty="0" smtClean="0"/>
              <a:t>Your song will fill the air</a:t>
            </a:r>
            <a:br>
              <a:rPr lang="en-US" altLang="ko-KR" b="1" dirty="0" smtClean="0"/>
            </a:br>
            <a:r>
              <a:rPr lang="en-US" altLang="ko-KR" b="1" dirty="0" smtClean="0"/>
              <a:t>Sing it loud so I can hear you</a:t>
            </a:r>
            <a:br>
              <a:rPr lang="en-US" altLang="ko-KR" b="1" dirty="0" smtClean="0"/>
            </a:br>
            <a:r>
              <a:rPr lang="en-US" altLang="ko-KR" b="1" dirty="0" smtClean="0"/>
              <a:t>Make it easy to be near you</a:t>
            </a:r>
            <a:br>
              <a:rPr lang="en-US" altLang="ko-KR" b="1" dirty="0" smtClean="0"/>
            </a:br>
            <a:r>
              <a:rPr lang="en-US" altLang="ko-KR" b="1" dirty="0" smtClean="0"/>
              <a:t>For the things you do endear you to me</a:t>
            </a:r>
            <a:br>
              <a:rPr lang="en-US" altLang="ko-KR" b="1" dirty="0" smtClean="0"/>
            </a:br>
            <a:r>
              <a:rPr lang="en-US" altLang="ko-KR" b="1" dirty="0" smtClean="0"/>
              <a:t>You know I will</a:t>
            </a:r>
            <a:br>
              <a:rPr lang="en-US" altLang="ko-KR" b="1" dirty="0" smtClean="0"/>
            </a:br>
            <a:r>
              <a:rPr lang="en-US" altLang="ko-KR" b="1" dirty="0" smtClean="0"/>
              <a:t>I will</a:t>
            </a:r>
          </a:p>
          <a:p>
            <a:endParaRPr lang="en-US" altLang="ko-KR" b="1" dirty="0" smtClean="0"/>
          </a:p>
          <a:p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137</Words>
  <Application>Microsoft Office PowerPoint</Application>
  <PresentationFormat>화면 슬라이드 쇼(4:3)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Think about it……………..</vt:lpstr>
      <vt:lpstr>슬라이드 5</vt:lpstr>
      <vt:lpstr>슬라이드 6</vt:lpstr>
      <vt:lpstr>슬라이드 7</vt:lpstr>
      <vt:lpstr>Year Round Valentine</vt:lpstr>
      <vt:lpstr>I  WILL -  THE BEATLES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이혜경</dc:creator>
  <cp:lastModifiedBy>이혜경</cp:lastModifiedBy>
  <cp:revision>66</cp:revision>
  <dcterms:created xsi:type="dcterms:W3CDTF">2010-01-23T15:56:22Z</dcterms:created>
  <dcterms:modified xsi:type="dcterms:W3CDTF">2010-01-28T14:35:02Z</dcterms:modified>
</cp:coreProperties>
</file>