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9" r:id="rId5"/>
    <p:sldId id="258" r:id="rId6"/>
    <p:sldId id="271" r:id="rId7"/>
    <p:sldId id="259" r:id="rId8"/>
    <p:sldId id="274" r:id="rId9"/>
    <p:sldId id="260" r:id="rId10"/>
    <p:sldId id="277" r:id="rId11"/>
    <p:sldId id="276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33B0-500C-414D-9093-502ED5CC86FE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111F-D7CC-45E0-BE66-03C448231E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presentation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worksheet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Picture</a:t>
            </a:r>
            <a:r>
              <a:rPr lang="en-US" altLang="ko-KR" baseline="0" dirty="0" smtClean="0"/>
              <a:t> puzzle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Flash</a:t>
            </a:r>
            <a:r>
              <a:rPr lang="en-US" altLang="ko-KR" baseline="0" dirty="0" smtClean="0"/>
              <a:t> cards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Flash</a:t>
            </a:r>
            <a:r>
              <a:rPr lang="en-US" altLang="ko-KR" baseline="0" dirty="0" smtClean="0"/>
              <a:t> cards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Flash</a:t>
            </a:r>
            <a:r>
              <a:rPr lang="en-US" altLang="ko-KR" baseline="0" dirty="0" smtClean="0"/>
              <a:t> cards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presentation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B111F-D7CC-45E0-BE66-03C448231E54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0AC8-F108-4BDA-BDAD-355B44BC2323}" type="datetimeFigureOut">
              <a:rPr lang="ko-KR" altLang="en-US" smtClean="0"/>
              <a:pPr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0103-4F0D-47D3-9E4B-4C4A1905A5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>
              <a:latin typeface="Comic Sans MS" pitchFamily="66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7933958" cy="413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772009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왼쪽 화살표 8"/>
          <p:cNvSpPr/>
          <p:nvPr/>
        </p:nvSpPr>
        <p:spPr>
          <a:xfrm rot="19231035">
            <a:off x="2683007" y="2582437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On the sofa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2494" cy="928694"/>
          </a:xfrm>
        </p:spPr>
        <p:txBody>
          <a:bodyPr>
            <a:noAutofit/>
          </a:bodyPr>
          <a:lstStyle/>
          <a:p>
            <a:pPr algn="l"/>
            <a:r>
              <a:rPr lang="en-CA" altLang="ko-KR" sz="2800" b="1" dirty="0" smtClean="0"/>
              <a:t>Worksheet</a:t>
            </a:r>
            <a:br>
              <a:rPr lang="en-CA" altLang="ko-KR" sz="2800" b="1" dirty="0" smtClean="0"/>
            </a:br>
            <a:r>
              <a:rPr lang="en-CA" altLang="ko-KR" sz="2800" b="1" dirty="0" smtClean="0"/>
              <a:t>Where </a:t>
            </a:r>
            <a:r>
              <a:rPr lang="en-CA" altLang="ko-KR" sz="2800" b="1" dirty="0" smtClean="0"/>
              <a:t>are the monkeys?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28596" y="4714884"/>
            <a:ext cx="35719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11251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1571636" cy="9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5016"/>
            <a:ext cx="1571636" cy="79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000372"/>
            <a:ext cx="114815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357694"/>
            <a:ext cx="10205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714620"/>
            <a:ext cx="981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714884"/>
            <a:ext cx="1194952" cy="14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1428728" y="1785926"/>
            <a:ext cx="350046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The monkey is </a:t>
            </a:r>
            <a:r>
              <a:rPr lang="en-CA" altLang="ko-KR" dirty="0" smtClean="0">
                <a:solidFill>
                  <a:schemeClr val="tx1"/>
                </a:solidFill>
              </a:rPr>
              <a:t>_____the______.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214414" y="3071810"/>
            <a:ext cx="350046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_________________________________.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357290" y="4929198"/>
            <a:ext cx="350046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_______________ </a:t>
            </a:r>
            <a:r>
              <a:rPr lang="en-CA" altLang="ko-KR" dirty="0" smtClean="0">
                <a:solidFill>
                  <a:schemeClr val="tx1"/>
                </a:solidFill>
              </a:rPr>
              <a:t>is </a:t>
            </a:r>
            <a:r>
              <a:rPr lang="en-CA" altLang="ko-KR" dirty="0" smtClean="0">
                <a:solidFill>
                  <a:schemeClr val="tx1"/>
                </a:solidFill>
              </a:rPr>
              <a:t>_____the______.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714480" y="6072206"/>
            <a:ext cx="328614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______________ </a:t>
            </a:r>
            <a:r>
              <a:rPr lang="en-CA" altLang="ko-KR" dirty="0" smtClean="0">
                <a:solidFill>
                  <a:schemeClr val="tx1"/>
                </a:solidFill>
              </a:rPr>
              <a:t>is </a:t>
            </a:r>
            <a:r>
              <a:rPr lang="en-CA" altLang="ko-KR" dirty="0" smtClean="0">
                <a:solidFill>
                  <a:schemeClr val="tx1"/>
                </a:solidFill>
              </a:rPr>
              <a:t>_____the______.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857852" y="2428868"/>
            <a:ext cx="328614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_____________ </a:t>
            </a:r>
            <a:r>
              <a:rPr lang="en-CA" altLang="ko-KR" dirty="0" smtClean="0">
                <a:solidFill>
                  <a:schemeClr val="tx1"/>
                </a:solidFill>
              </a:rPr>
              <a:t>is </a:t>
            </a:r>
            <a:r>
              <a:rPr lang="en-CA" altLang="ko-KR" dirty="0" smtClean="0">
                <a:solidFill>
                  <a:schemeClr val="tx1"/>
                </a:solidFill>
              </a:rPr>
              <a:t>_____the______.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857852" y="3643314"/>
            <a:ext cx="328614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_______________________________.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00694" y="5857892"/>
            <a:ext cx="36433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altLang="ko-KR" dirty="0" smtClean="0">
                <a:solidFill>
                  <a:schemeClr val="tx1"/>
                </a:solidFill>
              </a:rPr>
              <a:t>__________________________________.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072198" y="2214554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873228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149011" cy="25717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2120382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57166"/>
            <a:ext cx="2140785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2143140" cy="25552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166"/>
            <a:ext cx="2126654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071810"/>
            <a:ext cx="2071702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071810"/>
            <a:ext cx="2098436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928926" y="5357826"/>
            <a:ext cx="128588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071810"/>
            <a:ext cx="2143140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2071702" cy="25722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928670"/>
            <a:ext cx="2071702" cy="25798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928671"/>
            <a:ext cx="2071702" cy="25993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1" y="928670"/>
            <a:ext cx="2083751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5" y="3571876"/>
            <a:ext cx="2096796" cy="2500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571876"/>
            <a:ext cx="2071702" cy="2500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1" y="3571876"/>
            <a:ext cx="2071703" cy="2500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3571876"/>
            <a:ext cx="2071702" cy="251125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1000108"/>
            <a:ext cx="2071702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00109"/>
            <a:ext cx="2000264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2143140" cy="25479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000108"/>
            <a:ext cx="2000264" cy="25717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643314"/>
            <a:ext cx="2143140" cy="2500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643314"/>
            <a:ext cx="2143140" cy="24882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3643314"/>
            <a:ext cx="1928827" cy="2500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9" y="3643314"/>
            <a:ext cx="2000264" cy="2500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>
              <a:latin typeface="Comic Sans MS" pitchFamily="66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7933958" cy="413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77200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왼쪽 화살표 5"/>
          <p:cNvSpPr/>
          <p:nvPr/>
        </p:nvSpPr>
        <p:spPr>
          <a:xfrm rot="12829889">
            <a:off x="3759241" y="2414660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On the table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7896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500438"/>
            <a:ext cx="77200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왼쪽 화살표 4"/>
          <p:cNvSpPr/>
          <p:nvPr/>
        </p:nvSpPr>
        <p:spPr>
          <a:xfrm rot="16200000">
            <a:off x="7500958" y="2357430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On the chair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b="1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</a:t>
            </a:r>
            <a:r>
              <a:rPr lang="en-US" altLang="ko-KR" sz="6000" b="1" dirty="0" smtClean="0">
                <a:latin typeface="Comic Sans MS" pitchFamily="66" charset="0"/>
              </a:rPr>
              <a:t> </a:t>
            </a:r>
            <a:r>
              <a:rPr lang="en-US" altLang="ko-KR" sz="6000" b="1" dirty="0" smtClean="0">
                <a:latin typeface="Comic Sans MS" pitchFamily="66" charset="0"/>
              </a:rPr>
              <a:t>cat?</a:t>
            </a:r>
            <a:endParaRPr lang="ko-KR" altLang="en-US" sz="6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7896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571504" cy="91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왼쪽 화살표 4"/>
          <p:cNvSpPr/>
          <p:nvPr/>
        </p:nvSpPr>
        <p:spPr>
          <a:xfrm rot="15307079">
            <a:off x="5429256" y="3714752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Under the table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76009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5980">
            <a:off x="1475795" y="3896478"/>
            <a:ext cx="472314" cy="7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왼쪽 화살표 6"/>
          <p:cNvSpPr/>
          <p:nvPr/>
        </p:nvSpPr>
        <p:spPr>
          <a:xfrm rot="16377281">
            <a:off x="1030877" y="2948379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In the bathtub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1829594"/>
            <a:ext cx="76009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0000">
            <a:off x="6833365" y="5136697"/>
            <a:ext cx="376639" cy="5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왼쪽 화살표 4"/>
          <p:cNvSpPr/>
          <p:nvPr/>
        </p:nvSpPr>
        <p:spPr>
          <a:xfrm rot="16377281">
            <a:off x="6603041" y="4162826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In the toilet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9594"/>
            <a:ext cx="7772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85992"/>
            <a:ext cx="9990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왼쪽 화살표 4"/>
          <p:cNvSpPr/>
          <p:nvPr/>
        </p:nvSpPr>
        <p:spPr>
          <a:xfrm rot="13088061">
            <a:off x="2970510" y="1719840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28860" y="6072206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On the window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Comic Sans MS" pitchFamily="66" charset="0"/>
              </a:rPr>
              <a:t>Where is </a:t>
            </a:r>
            <a:r>
              <a:rPr lang="en-US" altLang="ko-KR" sz="6000" dirty="0" smtClean="0">
                <a:latin typeface="Comic Sans MS" pitchFamily="66" charset="0"/>
              </a:rPr>
              <a:t>the </a:t>
            </a:r>
            <a:r>
              <a:rPr lang="en-US" altLang="ko-KR" sz="6000" dirty="0" smtClean="0">
                <a:latin typeface="Comic Sans MS" pitchFamily="66" charset="0"/>
              </a:rPr>
              <a:t>cat?</a:t>
            </a:r>
            <a:endParaRPr lang="ko-KR" altLang="en-US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772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76374" y="4295866"/>
            <a:ext cx="714380" cy="11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67923">
            <a:off x="2630670" y="4889551"/>
            <a:ext cx="538372" cy="5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67923">
            <a:off x="3005366" y="4474783"/>
            <a:ext cx="610666" cy="67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왼쪽 화살표 7"/>
          <p:cNvSpPr/>
          <p:nvPr/>
        </p:nvSpPr>
        <p:spPr>
          <a:xfrm rot="12556947">
            <a:off x="900373" y="3818672"/>
            <a:ext cx="1214446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214546" y="6072206"/>
            <a:ext cx="500066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Under the bedclothes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857256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latin typeface="Comic Sans MS" pitchFamily="66" charset="0"/>
              </a:rPr>
              <a:t>….............…….is </a:t>
            </a:r>
            <a:r>
              <a:rPr lang="en-US" altLang="ko-KR" sz="2800" dirty="0" smtClean="0">
                <a:solidFill>
                  <a:srgbClr val="FF0000"/>
                </a:solidFill>
                <a:latin typeface="Comic Sans MS" pitchFamily="66" charset="0"/>
              </a:rPr>
              <a:t>in / on / under</a:t>
            </a:r>
            <a:r>
              <a:rPr lang="en-US" altLang="ko-KR" sz="2800" dirty="0" smtClean="0">
                <a:latin typeface="Comic Sans MS" pitchFamily="66" charset="0"/>
              </a:rPr>
              <a:t>.................</a:t>
            </a:r>
            <a:endParaRPr lang="ko-KR" altLang="en-US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89"/>
            <a:ext cx="9144000" cy="55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129</Words>
  <Application>Microsoft Office PowerPoint</Application>
  <PresentationFormat>화면 슬라이드 쇼(4:3)</PresentationFormat>
  <Paragraphs>53</Paragraphs>
  <Slides>14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Where is the cat?</vt:lpstr>
      <vt:lpstr>Where is the cat?</vt:lpstr>
      <vt:lpstr>Where is the cat?</vt:lpstr>
      <vt:lpstr>Where is the cat?</vt:lpstr>
      <vt:lpstr>Where is the cat?</vt:lpstr>
      <vt:lpstr>Where is the cat?</vt:lpstr>
      <vt:lpstr>Where is the cat?</vt:lpstr>
      <vt:lpstr>Where is the cat?</vt:lpstr>
      <vt:lpstr>….............…….is in / on / under.................</vt:lpstr>
      <vt:lpstr>Worksheet Where are the monkeys?</vt:lpstr>
      <vt:lpstr>슬라이드 11</vt:lpstr>
      <vt:lpstr>슬라이드 12</vt:lpstr>
      <vt:lpstr>슬라이드 13</vt:lpstr>
      <vt:lpstr>슬라이드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이혜경</dc:creator>
  <cp:lastModifiedBy>이혜경</cp:lastModifiedBy>
  <cp:revision>72</cp:revision>
  <dcterms:created xsi:type="dcterms:W3CDTF">2010-01-31T15:46:41Z</dcterms:created>
  <dcterms:modified xsi:type="dcterms:W3CDTF">2010-02-01T17:42:11Z</dcterms:modified>
</cp:coreProperties>
</file>