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2"/>
  </p:notesMasterIdLst>
  <p:sldIdLst>
    <p:sldId id="274" r:id="rId2"/>
    <p:sldId id="256" r:id="rId3"/>
    <p:sldId id="282" r:id="rId4"/>
    <p:sldId id="257" r:id="rId5"/>
    <p:sldId id="283" r:id="rId6"/>
    <p:sldId id="258" r:id="rId7"/>
    <p:sldId id="284" r:id="rId8"/>
    <p:sldId id="260" r:id="rId9"/>
    <p:sldId id="285" r:id="rId10"/>
    <p:sldId id="264" r:id="rId11"/>
    <p:sldId id="286" r:id="rId12"/>
    <p:sldId id="261" r:id="rId13"/>
    <p:sldId id="287" r:id="rId14"/>
    <p:sldId id="263" r:id="rId15"/>
    <p:sldId id="289" r:id="rId16"/>
    <p:sldId id="294" r:id="rId17"/>
    <p:sldId id="278" r:id="rId18"/>
    <p:sldId id="268" r:id="rId19"/>
    <p:sldId id="269" r:id="rId20"/>
    <p:sldId id="273" r:id="rId21"/>
    <p:sldId id="279" r:id="rId22"/>
    <p:sldId id="276" r:id="rId23"/>
    <p:sldId id="280" r:id="rId24"/>
    <p:sldId id="267" r:id="rId25"/>
    <p:sldId id="275" r:id="rId26"/>
    <p:sldId id="281" r:id="rId27"/>
    <p:sldId id="290" r:id="rId28"/>
    <p:sldId id="292" r:id="rId29"/>
    <p:sldId id="291" r:id="rId30"/>
    <p:sldId id="293" r:id="rId3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1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98B67-B285-4638-A27D-56475703AE48}" type="datetimeFigureOut">
              <a:rPr lang="ko-KR" altLang="en-US" smtClean="0"/>
              <a:pPr/>
              <a:t>2010-02-20</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B2EAC-E94C-4740-A15E-976B1C2542B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LEAD-IN</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Back up</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17</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MAIN</a:t>
            </a:r>
            <a:r>
              <a:rPr lang="en-US" altLang="ko-KR" baseline="0" dirty="0" smtClean="0"/>
              <a:t>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18</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MAIN</a:t>
            </a:r>
            <a:r>
              <a:rPr lang="en-US" altLang="ko-KR" baseline="0" dirty="0" smtClean="0"/>
              <a:t> ACTIVITY</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19</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MAIN</a:t>
            </a:r>
            <a:r>
              <a:rPr lang="en-US" altLang="ko-KR" baseline="0" dirty="0" smtClean="0"/>
              <a:t>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20</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Main</a:t>
            </a:r>
            <a:r>
              <a:rPr lang="en-US" altLang="ko-KR" baseline="0" dirty="0" smtClean="0"/>
              <a:t> worksheet</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21</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MAIN</a:t>
            </a:r>
            <a:r>
              <a:rPr lang="en-US" altLang="ko-KR" baseline="0" dirty="0" smtClean="0"/>
              <a:t> WORK SHEET</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22</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Back up</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23</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POST</a:t>
            </a:r>
            <a:r>
              <a:rPr lang="en-US" altLang="ko-KR" baseline="0" dirty="0" smtClean="0"/>
              <a:t> ACITIVITY</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24</a:t>
            </a:fld>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FILL THE BLANKS</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26</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PRE - ACTIVITY</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2</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PRE -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4</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PRE - ACTIVITY</a:t>
            </a:r>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6</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PRE -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8</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PRE -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10</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PRE -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12</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PRE -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14</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PRE - ACTIVITY</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EA7B2EAC-E94C-4740-A15E-976B1C2542BF}" type="slidenum">
              <a:rPr lang="ko-KR" altLang="en-US" smtClean="0"/>
              <a:pPr/>
              <a:t>15</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2">
        <a:schemeClr val="bg1"/>
      </p:bgRef>
    </p:bg>
    <p:spTree>
      <p:nvGrpSpPr>
        <p:cNvPr id="1" name=""/>
        <p:cNvGrpSpPr/>
        <p:nvPr/>
      </p:nvGrpSpPr>
      <p:grpSpPr>
        <a:xfrm>
          <a:off x="0" y="0"/>
          <a:ext cx="0" cy="0"/>
          <a:chOff x="0" y="0"/>
          <a:chExt cx="0" cy="0"/>
        </a:xfrm>
      </p:grpSpPr>
      <p:sp>
        <p:nvSpPr>
          <p:cNvPr id="8" name="직사각형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직선 연결선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제목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ko-KR" altLang="en-US" smtClean="0"/>
              <a:t>마스터 제목 스타일 편집</a:t>
            </a:r>
            <a:endParaRPr kumimoji="0" lang="en-US"/>
          </a:p>
        </p:txBody>
      </p:sp>
      <p:sp>
        <p:nvSpPr>
          <p:cNvPr id="25" name="부제목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o-KR" altLang="en-US" smtClean="0"/>
              <a:t>마스터 부제목 스타일 편집</a:t>
            </a:r>
            <a:endParaRPr kumimoji="0" lang="en-US"/>
          </a:p>
        </p:txBody>
      </p:sp>
      <p:sp>
        <p:nvSpPr>
          <p:cNvPr id="31" name="날짜 개체 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4FBF6D6-16D7-44D2-841E-10B4ADB0CC88}" type="datetimeFigureOut">
              <a:rPr lang="ko-KR" altLang="en-US" smtClean="0"/>
              <a:pPr/>
              <a:t>2010-02-20</a:t>
            </a:fld>
            <a:endParaRPr lang="ko-KR" altLang="en-US"/>
          </a:p>
        </p:txBody>
      </p:sp>
      <p:sp>
        <p:nvSpPr>
          <p:cNvPr id="18" name="바닥글 개체 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ko-KR" altLang="en-US"/>
          </a:p>
        </p:txBody>
      </p:sp>
      <p:sp>
        <p:nvSpPr>
          <p:cNvPr id="29" name="슬라이드 번호 개체 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2A25AB7-11FF-404A-9B02-2C46F7F49634}"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34FBF6D6-16D7-44D2-841E-10B4ADB0CC88}" type="datetimeFigureOut">
              <a:rPr lang="ko-KR" altLang="en-US" smtClean="0"/>
              <a:pPr/>
              <a:t>2010-02-20</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53200" y="274955"/>
            <a:ext cx="1524000" cy="5851525"/>
          </a:xfrm>
        </p:spPr>
        <p:txBody>
          <a:bodyPr vert="eaVert" anchor="t"/>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42"/>
            <a:ext cx="6019800" cy="5851525"/>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a:xfrm>
            <a:off x="4242816" y="6557946"/>
            <a:ext cx="2002464" cy="226902"/>
          </a:xfrm>
        </p:spPr>
        <p:txBody>
          <a:bodyPr/>
          <a:lstStyle>
            <a:extLst/>
          </a:lstStyle>
          <a:p>
            <a:fld id="{34FBF6D6-16D7-44D2-841E-10B4ADB0CC88}" type="datetimeFigureOut">
              <a:rPr lang="ko-KR" altLang="en-US" smtClean="0"/>
              <a:pPr/>
              <a:t>2010-02-20</a:t>
            </a:fld>
            <a:endParaRPr lang="ko-KR" altLang="en-US"/>
          </a:p>
        </p:txBody>
      </p:sp>
      <p:sp>
        <p:nvSpPr>
          <p:cNvPr id="5" name="바닥글 개체 틀 4"/>
          <p:cNvSpPr>
            <a:spLocks noGrp="1"/>
          </p:cNvSpPr>
          <p:nvPr>
            <p:ph type="ftr" sz="quarter" idx="11"/>
          </p:nvPr>
        </p:nvSpPr>
        <p:spPr>
          <a:xfrm>
            <a:off x="457200" y="6556248"/>
            <a:ext cx="3657600" cy="228600"/>
          </a:xfrm>
        </p:spPr>
        <p:txBody>
          <a:bodyPr/>
          <a:lstStyle>
            <a:extLst/>
          </a:lstStyle>
          <a:p>
            <a:endParaRPr lang="ko-KR" altLang="en-US"/>
          </a:p>
        </p:txBody>
      </p:sp>
      <p:sp>
        <p:nvSpPr>
          <p:cNvPr id="6" name="슬라이드 번호 개체 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2A25AB7-11FF-404A-9B02-2C46F7F49634}"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34FBF6D6-16D7-44D2-841E-10B4ADB0CC88}" type="datetimeFigureOut">
              <a:rPr lang="ko-KR" altLang="en-US" smtClean="0"/>
              <a:pPr/>
              <a:t>2010-02-20</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1">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4FBF6D6-16D7-44D2-841E-10B4ADB0CC88}" type="datetimeFigureOut">
              <a:rPr lang="ko-KR" altLang="en-US" smtClean="0"/>
              <a:pPr/>
              <a:t>2010-02-20</a:t>
            </a:fld>
            <a:endParaRPr lang="ko-KR" altLang="en-US"/>
          </a:p>
        </p:txBody>
      </p:sp>
      <p:sp>
        <p:nvSpPr>
          <p:cNvPr id="5" name="바닥글 개체 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ko-KR" altLang="en-US"/>
          </a:p>
        </p:txBody>
      </p:sp>
      <p:sp>
        <p:nvSpPr>
          <p:cNvPr id="6" name="슬라이드 번호 개체 틀 5"/>
          <p:cNvSpPr>
            <a:spLocks noGrp="1"/>
          </p:cNvSpPr>
          <p:nvPr>
            <p:ph type="sldNum" sz="quarter" idx="12"/>
          </p:nvPr>
        </p:nvSpPr>
        <p:spPr>
          <a:xfrm>
            <a:off x="6733952" y="6555112"/>
            <a:ext cx="588336" cy="228600"/>
          </a:xfrm>
        </p:spPr>
        <p:txBody>
          <a:bodyPr/>
          <a:lstStyle>
            <a:extLst/>
          </a:lstStyle>
          <a:p>
            <a:fld id="{82A25AB7-11FF-404A-9B02-2C46F7F49634}"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320040"/>
            <a:ext cx="7242048" cy="1143000"/>
          </a:xfrm>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34FBF6D6-16D7-44D2-841E-10B4ADB0CC88}" type="datetimeFigureOut">
              <a:rPr lang="ko-KR" altLang="en-US" smtClean="0"/>
              <a:pPr/>
              <a:t>2010-02-20</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320040"/>
            <a:ext cx="7242048" cy="1143000"/>
          </a:xfrm>
        </p:spPr>
        <p:txBody>
          <a:bodyPr anchor="b"/>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extLst/>
          </a:lstStyle>
          <a:p>
            <a:fld id="{34FBF6D6-16D7-44D2-841E-10B4ADB0CC88}" type="datetimeFigureOut">
              <a:rPr lang="ko-KR" altLang="en-US" smtClean="0"/>
              <a:pPr/>
              <a:t>2010-02-20</a:t>
            </a:fld>
            <a:endParaRPr lang="ko-KR" altLang="en-US"/>
          </a:p>
        </p:txBody>
      </p:sp>
      <p:sp>
        <p:nvSpPr>
          <p:cNvPr id="8" name="바닥글 개체 틀 7"/>
          <p:cNvSpPr>
            <a:spLocks noGrp="1"/>
          </p:cNvSpPr>
          <p:nvPr>
            <p:ph type="ftr" sz="quarter" idx="11"/>
          </p:nvPr>
        </p:nvSpPr>
        <p:spPr/>
        <p:txBody>
          <a:bodyPr/>
          <a:lstStyle>
            <a:extLst/>
          </a:lstStyle>
          <a:p>
            <a:endParaRPr lang="ko-KR" altLang="en-US"/>
          </a:p>
        </p:txBody>
      </p:sp>
      <p:sp>
        <p:nvSpPr>
          <p:cNvPr id="9" name="슬라이드 번호 개체 틀 8"/>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320040"/>
            <a:ext cx="7242048" cy="1143000"/>
          </a:xfrm>
        </p:spPr>
        <p:txBody>
          <a:bodyPr/>
          <a:lstStyle>
            <a:extLst/>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extLst/>
          </a:lstStyle>
          <a:p>
            <a:fld id="{34FBF6D6-16D7-44D2-841E-10B4ADB0CC88}" type="datetimeFigureOut">
              <a:rPr lang="ko-KR" altLang="en-US" smtClean="0"/>
              <a:pPr/>
              <a:t>2010-02-20</a:t>
            </a:fld>
            <a:endParaRPr lang="ko-KR" altLang="en-US"/>
          </a:p>
        </p:txBody>
      </p:sp>
      <p:sp>
        <p:nvSpPr>
          <p:cNvPr id="4" name="바닥글 개체 틀 3"/>
          <p:cNvSpPr>
            <a:spLocks noGrp="1"/>
          </p:cNvSpPr>
          <p:nvPr>
            <p:ph type="ftr" sz="quarter" idx="11"/>
          </p:nvPr>
        </p:nvSpPr>
        <p:spPr/>
        <p:txBody>
          <a:bodyPr/>
          <a:lstStyle>
            <a:extLst/>
          </a:lstStyle>
          <a:p>
            <a:endParaRPr lang="ko-KR" altLang="en-US"/>
          </a:p>
        </p:txBody>
      </p:sp>
      <p:sp>
        <p:nvSpPr>
          <p:cNvPr id="5" name="슬라이드 번호 개체 틀 4"/>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solidFill>
                  <a:schemeClr val="tx2"/>
                </a:solidFill>
              </a:defRPr>
            </a:lvl1pPr>
            <a:extLst/>
          </a:lstStyle>
          <a:p>
            <a:fld id="{34FBF6D6-16D7-44D2-841E-10B4ADB0CC88}" type="datetimeFigureOut">
              <a:rPr lang="ko-KR" altLang="en-US" smtClean="0"/>
              <a:pPr/>
              <a:t>2010-02-20</a:t>
            </a:fld>
            <a:endParaRPr lang="ko-KR" altLang="en-US"/>
          </a:p>
        </p:txBody>
      </p:sp>
      <p:sp>
        <p:nvSpPr>
          <p:cNvPr id="3" name="바닥글 개체 틀 2"/>
          <p:cNvSpPr>
            <a:spLocks noGrp="1"/>
          </p:cNvSpPr>
          <p:nvPr>
            <p:ph type="ftr" sz="quarter" idx="11"/>
          </p:nvPr>
        </p:nvSpPr>
        <p:spPr/>
        <p:txBody>
          <a:bodyPr/>
          <a:lstStyle>
            <a:lvl1pPr>
              <a:defRPr>
                <a:solidFill>
                  <a:schemeClr val="tx2"/>
                </a:solidFill>
              </a:defRPr>
            </a:lvl1pPr>
            <a:extLst/>
          </a:lstStyle>
          <a:p>
            <a:endParaRPr lang="ko-KR" altLang="en-US"/>
          </a:p>
        </p:txBody>
      </p:sp>
      <p:sp>
        <p:nvSpPr>
          <p:cNvPr id="4" name="슬라이드 번호 개체 틀 3"/>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34FBF6D6-16D7-44D2-841E-10B4ADB0CC88}" type="datetimeFigureOut">
              <a:rPr lang="ko-KR" altLang="en-US" smtClean="0"/>
              <a:pPr/>
              <a:t>2010-02-20</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2">
        <a:schemeClr val="bg2"/>
      </p:bgRef>
    </p:bg>
    <p:spTree>
      <p:nvGrpSpPr>
        <p:cNvPr id="1" name=""/>
        <p:cNvGrpSpPr/>
        <p:nvPr/>
      </p:nvGrpSpPr>
      <p:grpSpPr>
        <a:xfrm>
          <a:off x="0" y="0"/>
          <a:ext cx="0" cy="0"/>
          <a:chOff x="0" y="0"/>
          <a:chExt cx="0" cy="0"/>
        </a:xfrm>
      </p:grpSpPr>
      <p:sp>
        <p:nvSpPr>
          <p:cNvPr id="8" name="직사각형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직사각형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제목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ko-KR" altLang="en-US" smtClean="0"/>
              <a:t>마스터 제목 스타일 편집</a:t>
            </a:r>
            <a:endParaRPr kumimoji="0" lang="en-US" dirty="0"/>
          </a:p>
        </p:txBody>
      </p:sp>
      <p:sp>
        <p:nvSpPr>
          <p:cNvPr id="4" name="텍스트 개체 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ko-KR" altLang="en-US" smtClean="0"/>
              <a:t>마스터 텍스트 스타일을 편집합니다</a:t>
            </a:r>
          </a:p>
        </p:txBody>
      </p:sp>
      <p:sp>
        <p:nvSpPr>
          <p:cNvPr id="5" name="날짜 개체 틀 4"/>
          <p:cNvSpPr>
            <a:spLocks noGrp="1"/>
          </p:cNvSpPr>
          <p:nvPr>
            <p:ph type="dt" sz="half" idx="10"/>
          </p:nvPr>
        </p:nvSpPr>
        <p:spPr/>
        <p:txBody>
          <a:bodyPr/>
          <a:lstStyle>
            <a:extLst/>
          </a:lstStyle>
          <a:p>
            <a:fld id="{34FBF6D6-16D7-44D2-841E-10B4ADB0CC88}" type="datetimeFigureOut">
              <a:rPr lang="ko-KR" altLang="en-US" smtClean="0"/>
              <a:pPr/>
              <a:t>2010-02-20</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p:txBody>
          <a:bodyPr/>
          <a:lstStyle>
            <a:extLst/>
          </a:lstStyle>
          <a:p>
            <a:fld id="{82A25AB7-11FF-404A-9B02-2C46F7F49634}" type="slidenum">
              <a:rPr lang="ko-KR" altLang="en-US" smtClean="0"/>
              <a:pPr/>
              <a:t>‹#›</a:t>
            </a:fld>
            <a:endParaRPr lang="ko-KR" altLang="en-US"/>
          </a:p>
        </p:txBody>
      </p:sp>
      <p:sp>
        <p:nvSpPr>
          <p:cNvPr id="10" name="그림 개체 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ko-KR" altLang="en-US" smtClean="0"/>
              <a:t>그림을 추가하려면 아이콘을 클릭하십시오</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직사각형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제목 개체 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ko-KR" altLang="en-US" smtClean="0"/>
              <a:t>마스터 제목 스타일 편집</a:t>
            </a:r>
            <a:endParaRPr kumimoji="0" lang="en-US"/>
          </a:p>
        </p:txBody>
      </p:sp>
      <p:sp>
        <p:nvSpPr>
          <p:cNvPr id="31" name="텍스트 개체 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27" name="날짜 개체 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4FBF6D6-16D7-44D2-841E-10B4ADB0CC88}" type="datetimeFigureOut">
              <a:rPr lang="ko-KR" altLang="en-US" smtClean="0"/>
              <a:pPr/>
              <a:t>2010-02-20</a:t>
            </a:fld>
            <a:endParaRPr lang="ko-KR" altLang="en-US"/>
          </a:p>
        </p:txBody>
      </p:sp>
      <p:sp>
        <p:nvSpPr>
          <p:cNvPr id="4" name="바닥글 개체 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ko-KR" altLang="en-US"/>
          </a:p>
        </p:txBody>
      </p:sp>
      <p:sp>
        <p:nvSpPr>
          <p:cNvPr id="16" name="슬라이드 번호 개체 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2A25AB7-11FF-404A-9B02-2C46F7F49634}"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1"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1"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1"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1"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1"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1"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1"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1"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1"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1"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ctrTitle"/>
          </p:nvPr>
        </p:nvSpPr>
        <p:spPr>
          <a:xfrm>
            <a:off x="3286116" y="785794"/>
            <a:ext cx="5105400" cy="1329890"/>
          </a:xfrm>
        </p:spPr>
        <p:txBody>
          <a:bodyPr>
            <a:normAutofit/>
          </a:bodyPr>
          <a:lstStyle/>
          <a:p>
            <a:pPr algn="r"/>
            <a:r>
              <a:rPr lang="en-US" altLang="ko-KR" sz="6000" dirty="0" smtClean="0">
                <a:solidFill>
                  <a:schemeClr val="tx1"/>
                </a:solidFill>
                <a:latin typeface="Ravie" pitchFamily="82" charset="0"/>
              </a:rPr>
              <a:t>THE  KISS</a:t>
            </a:r>
            <a:endParaRPr lang="ko-KR" altLang="en-US" sz="6000" dirty="0">
              <a:solidFill>
                <a:schemeClr val="tx1"/>
              </a:solidFill>
              <a:latin typeface="Ravie" pitchFamily="82" charset="0"/>
            </a:endParaRPr>
          </a:p>
        </p:txBody>
      </p:sp>
      <p:pic>
        <p:nvPicPr>
          <p:cNvPr id="6" name="Picture 2"/>
          <p:cNvPicPr>
            <a:picLocks noChangeAspect="1" noChangeArrowheads="1"/>
          </p:cNvPicPr>
          <p:nvPr/>
        </p:nvPicPr>
        <p:blipFill>
          <a:blip r:embed="rId3" cstate="print"/>
          <a:srcRect/>
          <a:stretch>
            <a:fillRect/>
          </a:stretch>
        </p:blipFill>
        <p:spPr bwMode="auto">
          <a:xfrm>
            <a:off x="4214810" y="2285992"/>
            <a:ext cx="3143272" cy="4101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357166"/>
            <a:ext cx="7858180" cy="1357322"/>
          </a:xfrm>
        </p:spPr>
        <p:txBody>
          <a:bodyPr>
            <a:normAutofit/>
          </a:bodyPr>
          <a:lstStyle/>
          <a:p>
            <a:r>
              <a:rPr lang="en-US" altLang="ko-KR" b="1" i="1" dirty="0"/>
              <a:t>The Stolen </a:t>
            </a:r>
            <a:r>
              <a:rPr lang="en-US" altLang="ko-KR" b="1" i="1" dirty="0" smtClean="0"/>
              <a:t>Kiss</a:t>
            </a:r>
            <a:br>
              <a:rPr lang="en-US" altLang="ko-KR" b="1" i="1" dirty="0" smtClean="0"/>
            </a:br>
            <a:r>
              <a:rPr lang="en-US" altLang="ko-KR" b="1" i="1" dirty="0" smtClean="0"/>
              <a:t>- Jean </a:t>
            </a:r>
            <a:r>
              <a:rPr lang="en-US" altLang="ko-KR" b="1" i="1" dirty="0" err="1" smtClean="0"/>
              <a:t>Honore</a:t>
            </a:r>
            <a:r>
              <a:rPr lang="en-US" altLang="ko-KR" b="1" i="1" dirty="0" smtClean="0"/>
              <a:t> </a:t>
            </a:r>
            <a:r>
              <a:rPr lang="en-US" altLang="ko-KR" b="1" i="1" dirty="0"/>
              <a:t>Fragonard</a:t>
            </a:r>
            <a:endParaRPr lang="ko-KR" altLang="en-US" dirty="0"/>
          </a:p>
        </p:txBody>
      </p:sp>
      <p:pic>
        <p:nvPicPr>
          <p:cNvPr id="5122" name="Picture 2"/>
          <p:cNvPicPr>
            <a:picLocks noChangeAspect="1" noChangeArrowheads="1"/>
          </p:cNvPicPr>
          <p:nvPr/>
        </p:nvPicPr>
        <p:blipFill>
          <a:blip r:embed="rId3" cstate="print"/>
          <a:srcRect/>
          <a:stretch>
            <a:fillRect/>
          </a:stretch>
        </p:blipFill>
        <p:spPr bwMode="auto">
          <a:xfrm>
            <a:off x="1785918" y="1896859"/>
            <a:ext cx="6000792" cy="4961141"/>
          </a:xfrm>
          <a:prstGeom prst="rect">
            <a:avLst/>
          </a:prstGeom>
          <a:noFill/>
          <a:ln w="9525">
            <a:noFill/>
            <a:miter lim="800000"/>
            <a:headEnd/>
            <a:tailEnd/>
          </a:ln>
        </p:spPr>
      </p:pic>
      <p:sp>
        <p:nvSpPr>
          <p:cNvPr id="6" name="내용 개체 틀 5"/>
          <p:cNvSpPr>
            <a:spLocks noGrp="1"/>
          </p:cNvSpPr>
          <p:nvPr>
            <p:ph idx="1"/>
          </p:nvPr>
        </p:nvSpPr>
        <p:spPr>
          <a:xfrm>
            <a:off x="457200" y="4929198"/>
            <a:ext cx="7239000" cy="1526538"/>
          </a:xfrm>
        </p:spPr>
        <p:txBody>
          <a:bodyPr/>
          <a:lstStyle/>
          <a:p>
            <a:endParaRPr lang="ko-KR" altLang="en-US" dirty="0"/>
          </a:p>
        </p:txBody>
      </p:sp>
      <p:pic>
        <p:nvPicPr>
          <p:cNvPr id="3" name="Picture 3"/>
          <p:cNvPicPr>
            <a:picLocks noChangeAspect="1" noChangeArrowheads="1"/>
          </p:cNvPicPr>
          <p:nvPr/>
        </p:nvPicPr>
        <p:blipFill>
          <a:blip r:embed="rId4" cstate="print"/>
          <a:srcRect/>
          <a:stretch>
            <a:fillRect/>
          </a:stretch>
        </p:blipFill>
        <p:spPr bwMode="auto">
          <a:xfrm>
            <a:off x="6786578" y="214290"/>
            <a:ext cx="1285884" cy="1638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3357562"/>
            <a:ext cx="7239000" cy="3098174"/>
          </a:xfrm>
        </p:spPr>
        <p:txBody>
          <a:bodyPr/>
          <a:lstStyle/>
          <a:p>
            <a:r>
              <a:rPr lang="en-US" altLang="ko-KR" sz="2400" b="1" dirty="0" smtClean="0">
                <a:latin typeface="굴림" pitchFamily="50" charset="-127"/>
                <a:ea typeface="굴림" pitchFamily="50" charset="-127"/>
              </a:rPr>
              <a:t>Among his most popular works are genre paintings conveying an atmosphere of intimacy and veiled eroticism.</a:t>
            </a:r>
            <a:endParaRPr lang="ko-KR" altLang="ko-KR" sz="2400" b="1" dirty="0" smtClean="0">
              <a:latin typeface="굴림" pitchFamily="50" charset="-127"/>
              <a:ea typeface="굴림" pitchFamily="50" charset="-127"/>
            </a:endParaRPr>
          </a:p>
          <a:p>
            <a:r>
              <a:rPr lang="en-US" altLang="ko-KR" sz="2400" b="1" dirty="0" smtClean="0">
                <a:latin typeface="굴림" pitchFamily="50" charset="-127"/>
                <a:ea typeface="굴림" pitchFamily="50" charset="-127"/>
              </a:rPr>
              <a:t>The French Revolution deprived Fragonard of his private patrons: they were either guillotined or exiled. He died in poverty and completely forgotten in 1806.</a:t>
            </a:r>
            <a:endParaRPr lang="ko-KR" altLang="ko-KR" sz="2400" b="1" dirty="0" smtClean="0">
              <a:latin typeface="굴림" pitchFamily="50" charset="-127"/>
              <a:ea typeface="굴림" pitchFamily="50" charset="-127"/>
            </a:endParaRPr>
          </a:p>
          <a:p>
            <a:endParaRPr lang="ko-KR" altLang="en-US" dirty="0"/>
          </a:p>
        </p:txBody>
      </p:sp>
      <p:pic>
        <p:nvPicPr>
          <p:cNvPr id="4" name="Picture 2"/>
          <p:cNvPicPr>
            <a:picLocks noChangeAspect="1" noChangeArrowheads="1"/>
          </p:cNvPicPr>
          <p:nvPr/>
        </p:nvPicPr>
        <p:blipFill>
          <a:blip r:embed="rId2" cstate="print"/>
          <a:srcRect/>
          <a:stretch>
            <a:fillRect/>
          </a:stretch>
        </p:blipFill>
        <p:spPr bwMode="auto">
          <a:xfrm>
            <a:off x="357158" y="285729"/>
            <a:ext cx="3715564"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85720" y="1285860"/>
            <a:ext cx="3000364" cy="1500198"/>
          </a:xfrm>
        </p:spPr>
        <p:txBody>
          <a:bodyPr/>
          <a:lstStyle/>
          <a:p>
            <a:r>
              <a:rPr lang="en-US" altLang="ko-KR" b="1" i="1" dirty="0" smtClean="0"/>
              <a:t>Francesco</a:t>
            </a:r>
            <a:br>
              <a:rPr lang="en-US" altLang="ko-KR" b="1" i="1" dirty="0" smtClean="0"/>
            </a:br>
            <a:r>
              <a:rPr lang="en-US" altLang="ko-KR" b="1" i="1" dirty="0" smtClean="0"/>
              <a:t> </a:t>
            </a:r>
            <a:r>
              <a:rPr lang="en-US" altLang="ko-KR" b="1" i="1" dirty="0" err="1"/>
              <a:t>Hayez</a:t>
            </a:r>
            <a:endParaRPr lang="ko-KR" altLang="en-US" dirty="0"/>
          </a:p>
        </p:txBody>
      </p:sp>
      <p:pic>
        <p:nvPicPr>
          <p:cNvPr id="6146" name="Picture 2"/>
          <p:cNvPicPr>
            <a:picLocks noGrp="1" noChangeAspect="1" noChangeArrowheads="1"/>
          </p:cNvPicPr>
          <p:nvPr>
            <p:ph idx="1"/>
          </p:nvPr>
        </p:nvPicPr>
        <p:blipFill>
          <a:blip r:embed="rId3" cstate="print"/>
          <a:stretch>
            <a:fillRect/>
          </a:stretch>
        </p:blipFill>
        <p:spPr bwMode="auto">
          <a:xfrm>
            <a:off x="3428992" y="785794"/>
            <a:ext cx="4455557" cy="5429288"/>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642910" y="3857628"/>
            <a:ext cx="168592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785794"/>
            <a:ext cx="3614734" cy="5669942"/>
          </a:xfrm>
        </p:spPr>
        <p:txBody>
          <a:bodyPr>
            <a:normAutofit lnSpcReduction="10000"/>
          </a:bodyPr>
          <a:lstStyle/>
          <a:p>
            <a:r>
              <a:rPr lang="en-US" altLang="ko-KR" b="1" dirty="0" smtClean="0">
                <a:latin typeface="굴림" pitchFamily="50" charset="-127"/>
                <a:ea typeface="굴림" pitchFamily="50" charset="-127"/>
              </a:rPr>
              <a:t>Francesco </a:t>
            </a:r>
            <a:r>
              <a:rPr lang="en-US" altLang="ko-KR" b="1" dirty="0" err="1" smtClean="0">
                <a:latin typeface="굴림" pitchFamily="50" charset="-127"/>
                <a:ea typeface="굴림" pitchFamily="50" charset="-127"/>
              </a:rPr>
              <a:t>Hayez</a:t>
            </a:r>
            <a:r>
              <a:rPr lang="en-US" altLang="ko-KR" b="1" dirty="0" smtClean="0">
                <a:latin typeface="굴림" pitchFamily="50" charset="-127"/>
                <a:ea typeface="굴림" pitchFamily="50" charset="-127"/>
              </a:rPr>
              <a:t> was an Italian painter, the leading artist of Romanticism in mid-19th-century Milan. </a:t>
            </a:r>
          </a:p>
          <a:p>
            <a:pPr>
              <a:buNone/>
            </a:pPr>
            <a:r>
              <a:rPr lang="en-US" altLang="ko-KR" b="1" dirty="0" smtClean="0">
                <a:latin typeface="굴림" pitchFamily="50" charset="-127"/>
                <a:ea typeface="굴림" pitchFamily="50" charset="-127"/>
              </a:rPr>
              <a:t>  He was what is known as a ''costume and historical'' painter. His work is similar to those TV historic dramas, we watch on TV now.</a:t>
            </a:r>
            <a:endParaRPr lang="ko-KR" altLang="en-US" b="1" dirty="0">
              <a:latin typeface="굴림" pitchFamily="50" charset="-127"/>
              <a:ea typeface="굴림" pitchFamily="50" charset="-127"/>
            </a:endParaRPr>
          </a:p>
        </p:txBody>
      </p:sp>
      <p:pic>
        <p:nvPicPr>
          <p:cNvPr id="4" name="Picture 2"/>
          <p:cNvPicPr>
            <a:picLocks noGrp="1" noChangeAspect="1" noChangeArrowheads="1"/>
          </p:cNvPicPr>
          <p:nvPr>
            <p:ph idx="1"/>
          </p:nvPr>
        </p:nvPicPr>
        <p:blipFill>
          <a:blip r:embed="rId2" cstate="print"/>
          <a:stretch>
            <a:fillRect/>
          </a:stretch>
        </p:blipFill>
        <p:spPr bwMode="auto">
          <a:xfrm>
            <a:off x="4071934" y="857232"/>
            <a:ext cx="4103803"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000108"/>
            <a:ext cx="2214546" cy="1500198"/>
          </a:xfrm>
        </p:spPr>
        <p:txBody>
          <a:bodyPr>
            <a:normAutofit/>
          </a:bodyPr>
          <a:lstStyle/>
          <a:p>
            <a:r>
              <a:rPr lang="en-US" altLang="ko-KR" b="1" dirty="0" smtClean="0"/>
              <a:t>August Rodin</a:t>
            </a:r>
            <a:endParaRPr lang="ko-KR" altLang="en-US" dirty="0"/>
          </a:p>
        </p:txBody>
      </p:sp>
      <p:pic>
        <p:nvPicPr>
          <p:cNvPr id="2052" name="Picture 4"/>
          <p:cNvPicPr>
            <a:picLocks noChangeAspect="1" noChangeArrowheads="1"/>
          </p:cNvPicPr>
          <p:nvPr/>
        </p:nvPicPr>
        <p:blipFill>
          <a:blip r:embed="rId3" cstate="print"/>
          <a:srcRect/>
          <a:stretch>
            <a:fillRect/>
          </a:stretch>
        </p:blipFill>
        <p:spPr bwMode="auto">
          <a:xfrm>
            <a:off x="2857488" y="357166"/>
            <a:ext cx="5009838" cy="6143644"/>
          </a:xfrm>
          <a:prstGeom prst="rect">
            <a:avLst/>
          </a:prstGeom>
          <a:noFill/>
          <a:ln w="9525">
            <a:solidFill>
              <a:srgbClr val="FF0000"/>
            </a:solid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571472" y="3071810"/>
            <a:ext cx="1969286"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4143372" y="928670"/>
            <a:ext cx="3929090" cy="4818306"/>
          </a:xfrm>
          <a:prstGeom prst="rect">
            <a:avLst/>
          </a:prstGeom>
          <a:noFill/>
          <a:ln w="9525">
            <a:solidFill>
              <a:srgbClr val="FF0000"/>
            </a:solidFill>
            <a:miter lim="800000"/>
            <a:headEnd/>
            <a:tailEnd/>
          </a:ln>
        </p:spPr>
      </p:pic>
      <p:sp>
        <p:nvSpPr>
          <p:cNvPr id="5" name="제목 4"/>
          <p:cNvSpPr>
            <a:spLocks noGrp="1"/>
          </p:cNvSpPr>
          <p:nvPr>
            <p:ph type="title"/>
          </p:nvPr>
        </p:nvSpPr>
        <p:spPr>
          <a:xfrm>
            <a:off x="357158" y="642918"/>
            <a:ext cx="3714776" cy="5715040"/>
          </a:xfrm>
        </p:spPr>
        <p:txBody>
          <a:bodyPr>
            <a:noAutofit/>
          </a:bodyPr>
          <a:lstStyle/>
          <a:p>
            <a:r>
              <a:rPr lang="en-US" altLang="ko-KR" sz="2000" dirty="0" smtClean="0"/>
              <a:t/>
            </a:r>
            <a:br>
              <a:rPr lang="en-US" altLang="ko-KR" sz="2000" dirty="0" smtClean="0"/>
            </a:br>
            <a:r>
              <a:rPr lang="en-US" altLang="ko-KR" sz="2000" dirty="0" smtClean="0"/>
              <a:t/>
            </a:r>
            <a:br>
              <a:rPr lang="en-US" altLang="ko-KR" sz="2000" dirty="0" smtClean="0"/>
            </a:br>
            <a:r>
              <a:rPr lang="en-US" altLang="ko-KR" sz="2200" cap="none" dirty="0" smtClean="0">
                <a:ln>
                  <a:noFill/>
                </a:ln>
                <a:solidFill>
                  <a:schemeClr val="tx1"/>
                </a:solidFill>
                <a:latin typeface="굴림" pitchFamily="50" charset="-127"/>
                <a:ea typeface="굴림" pitchFamily="50" charset="-127"/>
              </a:rPr>
              <a:t>The Kiss is a marble sculpture by the French sculptor </a:t>
            </a:r>
            <a:r>
              <a:rPr lang="en-US" altLang="ko-KR" sz="2200" cap="none" dirty="0" err="1" smtClean="0">
                <a:ln>
                  <a:noFill/>
                </a:ln>
                <a:solidFill>
                  <a:schemeClr val="tx1"/>
                </a:solidFill>
                <a:latin typeface="굴림" pitchFamily="50" charset="-127"/>
                <a:ea typeface="굴림" pitchFamily="50" charset="-127"/>
              </a:rPr>
              <a:t>Auguste</a:t>
            </a:r>
            <a:r>
              <a:rPr lang="en-US" altLang="ko-KR" sz="2200" cap="none" dirty="0" smtClean="0">
                <a:ln>
                  <a:noFill/>
                </a:ln>
                <a:solidFill>
                  <a:schemeClr val="tx1"/>
                </a:solidFill>
                <a:latin typeface="굴림" pitchFamily="50" charset="-127"/>
                <a:ea typeface="굴림" pitchFamily="50" charset="-127"/>
              </a:rPr>
              <a:t> Rodin. Like many of Rodin's best-known individual sculptures, including The Thinker, the embracing couple depicted in the sculpture appeared originally as part of a group of reliefs decorating Rodin's monumental bronze portal The Gates of Hell, commissioned for a planned museum of art in Paris. The couple were later removed from the Gates and replaced</a:t>
            </a:r>
            <a:r>
              <a:rPr lang="en-US" altLang="ko-KR" sz="2000" cap="none" dirty="0" smtClean="0">
                <a:ln>
                  <a:noFill/>
                </a:ln>
                <a:solidFill>
                  <a:schemeClr val="tx1"/>
                </a:solidFill>
                <a:latin typeface="굴림" pitchFamily="50" charset="-127"/>
                <a:ea typeface="굴림" pitchFamily="50" charset="-127"/>
              </a:rPr>
              <a:t>.</a:t>
            </a:r>
            <a:endParaRPr lang="ko-KR" altLang="en-US" sz="2000" dirty="0">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Clove &amp; clove studded</a:t>
            </a:r>
            <a:endParaRPr lang="ko-KR"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71472" y="4071942"/>
            <a:ext cx="3143272" cy="259661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00562" y="4143380"/>
            <a:ext cx="2643206" cy="257176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429124" y="1571612"/>
            <a:ext cx="2857520" cy="228940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42910" y="1571612"/>
            <a:ext cx="3124200" cy="2381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Worksheet</a:t>
            </a:r>
            <a:endParaRPr lang="ko-KR" altLang="en-US" dirty="0"/>
          </a:p>
        </p:txBody>
      </p:sp>
      <p:sp>
        <p:nvSpPr>
          <p:cNvPr id="3" name="내용 개체 틀 2"/>
          <p:cNvSpPr>
            <a:spLocks noGrp="1"/>
          </p:cNvSpPr>
          <p:nvPr>
            <p:ph idx="1"/>
          </p:nvPr>
        </p:nvSpPr>
        <p:spPr/>
        <p:txBody>
          <a:bodyPr/>
          <a:lstStyle/>
          <a:p>
            <a:r>
              <a:rPr lang="en-US" altLang="ko-KR" sz="1200" dirty="0" smtClean="0">
                <a:latin typeface="굴림" pitchFamily="50" charset="-127"/>
                <a:ea typeface="굴림" pitchFamily="50" charset="-127"/>
              </a:rPr>
              <a:t>What do you think of people doing these things in public places?</a:t>
            </a:r>
          </a:p>
          <a:p>
            <a:pPr>
              <a:buNone/>
            </a:pPr>
            <a:r>
              <a:rPr lang="en-US" altLang="ko-KR" sz="1200" dirty="0" smtClean="0">
                <a:latin typeface="굴림" pitchFamily="50" charset="-127"/>
                <a:ea typeface="굴림" pitchFamily="50" charset="-127"/>
              </a:rPr>
              <a:t>      Complete the table below. Share what you wrote.</a:t>
            </a:r>
          </a:p>
          <a:p>
            <a:endParaRPr lang="ko-KR" altLang="en-US" dirty="0"/>
          </a:p>
        </p:txBody>
      </p:sp>
      <p:graphicFrame>
        <p:nvGraphicFramePr>
          <p:cNvPr id="4" name="표 3"/>
          <p:cNvGraphicFramePr>
            <a:graphicFrameLocks noGrp="1"/>
          </p:cNvGraphicFramePr>
          <p:nvPr/>
        </p:nvGraphicFramePr>
        <p:xfrm>
          <a:off x="785786" y="2214554"/>
          <a:ext cx="6286544" cy="3714776"/>
        </p:xfrm>
        <a:graphic>
          <a:graphicData uri="http://schemas.openxmlformats.org/drawingml/2006/table">
            <a:tbl>
              <a:tblPr firstRow="1" bandRow="1">
                <a:tableStyleId>{5C22544A-7EE6-4342-B048-85BDC9FD1C3A}</a:tableStyleId>
              </a:tblPr>
              <a:tblGrid>
                <a:gridCol w="1524000"/>
                <a:gridCol w="1524000"/>
                <a:gridCol w="1524000"/>
                <a:gridCol w="1714544"/>
              </a:tblGrid>
              <a:tr h="633200">
                <a:tc>
                  <a:txBody>
                    <a:bodyPr/>
                    <a:lstStyle/>
                    <a:p>
                      <a:pPr algn="ctr" latinLnBrk="1"/>
                      <a:r>
                        <a:rPr kumimoji="0" lang="en-US" altLang="ko-KR" sz="1200" kern="1200" dirty="0" smtClean="0">
                          <a:latin typeface="굴림" pitchFamily="50" charset="-127"/>
                          <a:ea typeface="굴림" pitchFamily="50" charset="-127"/>
                        </a:rPr>
                        <a:t>In a public place?</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altLang="ko-KR" sz="1200" kern="1200" dirty="0" smtClean="0">
                          <a:latin typeface="굴림" pitchFamily="50" charset="-127"/>
                          <a:ea typeface="굴림" pitchFamily="50" charset="-127"/>
                        </a:rPr>
                        <a:t>How bad?</a:t>
                      </a:r>
                      <a:endParaRPr kumimoji="0" lang="ko-KR" altLang="ko-KR" sz="1200" kern="1200" dirty="0" smtClean="0">
                        <a:latin typeface="굴림" pitchFamily="50" charset="-127"/>
                        <a:ea typeface="굴림" pitchFamily="50" charset="-127"/>
                      </a:endParaRPr>
                    </a:p>
                    <a:p>
                      <a:pPr algn="ctr"/>
                      <a:r>
                        <a:rPr kumimoji="0" lang="en-US" altLang="ko-KR" sz="1200" kern="1200" dirty="0" smtClean="0">
                          <a:latin typeface="굴림" pitchFamily="50" charset="-127"/>
                          <a:ea typeface="굴림" pitchFamily="50" charset="-127"/>
                        </a:rPr>
                        <a:t>(score 1-5)</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kumimoji="0" lang="en-US" altLang="ko-KR" sz="1200" kern="1200" dirty="0" smtClean="0">
                          <a:latin typeface="굴림" pitchFamily="50" charset="-127"/>
                          <a:ea typeface="굴림" pitchFamily="50" charset="-127"/>
                        </a:rPr>
                        <a:t>Punishment?</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kumimoji="0" lang="en-US" altLang="ko-KR" sz="1200" kern="1200" dirty="0" smtClean="0">
                          <a:latin typeface="굴림" pitchFamily="50" charset="-127"/>
                          <a:ea typeface="굴림" pitchFamily="50" charset="-127"/>
                        </a:rPr>
                        <a:t>What you would say</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96">
                <a:tc>
                  <a:txBody>
                    <a:bodyPr/>
                    <a:lstStyle/>
                    <a:p>
                      <a:pPr algn="ctr" latinLnBrk="1"/>
                      <a:r>
                        <a:rPr kumimoji="0" lang="en-US" altLang="ko-KR" sz="1200" kern="1200" dirty="0" smtClean="0">
                          <a:solidFill>
                            <a:schemeClr val="dk1"/>
                          </a:solidFill>
                          <a:latin typeface="굴림" pitchFamily="50" charset="-127"/>
                          <a:ea typeface="굴림" pitchFamily="50" charset="-127"/>
                          <a:cs typeface="+mn-cs"/>
                        </a:rPr>
                        <a:t>Kissing</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96">
                <a:tc>
                  <a:txBody>
                    <a:bodyPr/>
                    <a:lstStyle/>
                    <a:p>
                      <a:pPr algn="ctr" latinLnBrk="1"/>
                      <a:r>
                        <a:rPr kumimoji="0" lang="en-US" altLang="ko-KR" sz="1200" kern="1200" dirty="0" smtClean="0">
                          <a:solidFill>
                            <a:schemeClr val="dk1"/>
                          </a:solidFill>
                          <a:latin typeface="굴림" pitchFamily="50" charset="-127"/>
                          <a:ea typeface="굴림" pitchFamily="50" charset="-127"/>
                          <a:cs typeface="+mn-cs"/>
                        </a:rPr>
                        <a:t>Spitting</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96">
                <a:tc>
                  <a:txBody>
                    <a:bodyPr/>
                    <a:lstStyle/>
                    <a:p>
                      <a:pPr algn="ctr" latinLnBrk="1"/>
                      <a:r>
                        <a:rPr kumimoji="0" lang="en-US" altLang="ko-KR" sz="1200" kern="1200" dirty="0" smtClean="0">
                          <a:solidFill>
                            <a:schemeClr val="dk1"/>
                          </a:solidFill>
                          <a:latin typeface="굴림" pitchFamily="50" charset="-127"/>
                          <a:ea typeface="굴림" pitchFamily="50" charset="-127"/>
                          <a:cs typeface="+mn-cs"/>
                        </a:rPr>
                        <a:t>Urinating</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96">
                <a:tc>
                  <a:txBody>
                    <a:bodyPr/>
                    <a:lstStyle/>
                    <a:p>
                      <a:pPr algn="ctr" latinLnBrk="1"/>
                      <a:r>
                        <a:rPr kumimoji="0" lang="en-US" altLang="ko-KR" sz="1200" kern="1200" dirty="0" smtClean="0">
                          <a:solidFill>
                            <a:schemeClr val="dk1"/>
                          </a:solidFill>
                          <a:latin typeface="굴림" pitchFamily="50" charset="-127"/>
                          <a:ea typeface="굴림" pitchFamily="50" charset="-127"/>
                          <a:cs typeface="+mn-cs"/>
                        </a:rPr>
                        <a:t>Swearing</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96">
                <a:tc>
                  <a:txBody>
                    <a:bodyPr/>
                    <a:lstStyle/>
                    <a:p>
                      <a:pPr algn="ctr" latinLnBrk="1"/>
                      <a:r>
                        <a:rPr kumimoji="0" lang="en-US" altLang="ko-KR" sz="1200" kern="1200" dirty="0" smtClean="0">
                          <a:solidFill>
                            <a:schemeClr val="dk1"/>
                          </a:solidFill>
                          <a:latin typeface="굴림" pitchFamily="50" charset="-127"/>
                          <a:ea typeface="굴림" pitchFamily="50" charset="-127"/>
                          <a:cs typeface="+mn-cs"/>
                        </a:rPr>
                        <a:t>Smoking</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96">
                <a:tc>
                  <a:txBody>
                    <a:bodyPr/>
                    <a:lstStyle/>
                    <a:p>
                      <a:pPr algn="ctr" latinLnBrk="1"/>
                      <a:r>
                        <a:rPr kumimoji="0" lang="en-US" altLang="ko-KR" sz="1200" kern="1200" dirty="0" smtClean="0">
                          <a:solidFill>
                            <a:schemeClr val="dk1"/>
                          </a:solidFill>
                          <a:latin typeface="굴림" pitchFamily="50" charset="-127"/>
                          <a:ea typeface="굴림" pitchFamily="50" charset="-127"/>
                          <a:cs typeface="+mn-cs"/>
                        </a:rPr>
                        <a:t>Wearing swimwear</a:t>
                      </a:r>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200" dirty="0">
                        <a:latin typeface="굴림" pitchFamily="50" charset="-127"/>
                        <a:ea typeface="굴림" pitchFamily="50"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857232"/>
            <a:ext cx="7239000" cy="605808"/>
          </a:xfrm>
        </p:spPr>
        <p:txBody>
          <a:bodyPr/>
          <a:lstStyle/>
          <a:p>
            <a:r>
              <a:rPr lang="en-US" altLang="ko-KR" b="1" dirty="0" smtClean="0">
                <a:solidFill>
                  <a:schemeClr val="tx1"/>
                </a:solidFill>
                <a:effectLst>
                  <a:outerShdw blurRad="38100" dist="38100" dir="2700000" algn="tl">
                    <a:srgbClr val="000000">
                      <a:alpha val="43137"/>
                    </a:srgbClr>
                  </a:outerShdw>
                </a:effectLst>
              </a:rPr>
              <a:t>Origin of the kiss</a:t>
            </a:r>
            <a:endParaRPr lang="ko-KR" altLang="en-US" dirty="0">
              <a:solidFill>
                <a:schemeClr val="tx1"/>
              </a:solidFill>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357158" y="1571612"/>
            <a:ext cx="7239000" cy="3286148"/>
          </a:xfrm>
        </p:spPr>
        <p:txBody>
          <a:bodyPr>
            <a:noAutofit/>
          </a:bodyPr>
          <a:lstStyle/>
          <a:p>
            <a:pPr latinLnBrk="0"/>
            <a:r>
              <a:rPr lang="en-US" altLang="ko-KR" sz="1200" dirty="0" smtClean="0"/>
              <a:t>The strangest theory on the history of the kiss that I have heard finds its roots in the age of the cave man. It is thought that in primitive times that a mother pre-chewed the food for her baby and transferred it 'in a kiss'. Although this could never be proved, it would explain why the kiss is a sign of affection, between mother and child and later, adults.</a:t>
            </a:r>
            <a:endParaRPr lang="ko-KR" altLang="ko-KR" sz="1200" dirty="0" smtClean="0"/>
          </a:p>
          <a:p>
            <a:pPr latinLnBrk="0"/>
            <a:r>
              <a:rPr lang="en-US" altLang="ko-KR" sz="1200" dirty="0" smtClean="0"/>
              <a:t>The second theory that I found was that the kiss was reflected in the </a:t>
            </a:r>
            <a:r>
              <a:rPr lang="en-US" altLang="ko-KR" sz="1200" dirty="0" err="1" smtClean="0"/>
              <a:t>Ziller</a:t>
            </a:r>
            <a:r>
              <a:rPr lang="en-US" altLang="ko-KR" sz="1200" dirty="0" smtClean="0"/>
              <a:t> Valley of Central Europe, where the exchange of pre-chewed tobacco between a male and a female was common. The young man would let a tip of the piece of tobacco, or spruce resin, etc rest between his closed teeth and invite the girl to grasp it with her teeth -- which of course obliged her to press her mouth firmly on that of the young man -- and pull it out. If a girl accepted the wad of pre-chewed tobacco, it meant she returned the boy's love. </a:t>
            </a:r>
            <a:endParaRPr lang="ko-KR" altLang="ko-KR" sz="1200" dirty="0" smtClean="0"/>
          </a:p>
          <a:p>
            <a:r>
              <a:rPr lang="en-US" altLang="ko-KR" sz="1200" dirty="0" smtClean="0"/>
              <a:t>The third theory that I found was from a religious or sacred origin. There have been examples from around the world, as early as 2000 BC, which show that people could have brought their faces together to symbolize spiritual union. Even in the Indians culture, it was believed that the exhaled breath was part of the soul, and by two people bringing their mouths together, showed the joining of their souls. (Another variation on this believed that kissing evolved from the smelling of a companion's face as an act of greeting.)</a:t>
            </a:r>
            <a:endParaRPr lang="ko-KR" altLang="en-US" sz="1200" dirty="0"/>
          </a:p>
        </p:txBody>
      </p:sp>
      <p:sp>
        <p:nvSpPr>
          <p:cNvPr id="4" name="직사각형 3"/>
          <p:cNvSpPr/>
          <p:nvPr/>
        </p:nvSpPr>
        <p:spPr>
          <a:xfrm>
            <a:off x="571472" y="4929198"/>
            <a:ext cx="7072362"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b="1" dirty="0" smtClean="0">
                <a:latin typeface="굴림" pitchFamily="50" charset="-127"/>
                <a:ea typeface="굴림" pitchFamily="50" charset="-127"/>
              </a:rPr>
              <a:t>KEY WORDS</a:t>
            </a:r>
          </a:p>
          <a:p>
            <a:pPr>
              <a:buFont typeface="Arial" pitchFamily="34" charset="0"/>
              <a:buChar char="•"/>
            </a:pPr>
            <a:r>
              <a:rPr lang="en-US" altLang="ko-KR" sz="1200" b="1" dirty="0" smtClean="0">
                <a:latin typeface="굴림" pitchFamily="50" charset="-127"/>
                <a:ea typeface="굴림" pitchFamily="50" charset="-127"/>
              </a:rPr>
              <a:t>primitive</a:t>
            </a:r>
            <a:r>
              <a:rPr lang="en-US" altLang="ko-KR" sz="1200" dirty="0" smtClean="0">
                <a:latin typeface="굴림" pitchFamily="50" charset="-127"/>
                <a:ea typeface="굴림" pitchFamily="50" charset="-127"/>
              </a:rPr>
              <a:t> -belonging to a society in which people live in a very simple way, usually without                   industries or a writing system.</a:t>
            </a:r>
          </a:p>
          <a:p>
            <a:pPr>
              <a:buFont typeface="Arial" pitchFamily="34" charset="0"/>
              <a:buChar char="•"/>
            </a:pPr>
            <a:r>
              <a:rPr lang="en-US" altLang="ko-KR" sz="1200" b="1" dirty="0" smtClean="0">
                <a:latin typeface="굴림" pitchFamily="50" charset="-127"/>
                <a:ea typeface="굴림" pitchFamily="50" charset="-127"/>
              </a:rPr>
              <a:t>spruce </a:t>
            </a:r>
            <a:r>
              <a:rPr lang="en-US" altLang="ko-KR" sz="1200" dirty="0" smtClean="0">
                <a:latin typeface="굴림" pitchFamily="50" charset="-127"/>
                <a:ea typeface="굴림" pitchFamily="50" charset="-127"/>
              </a:rPr>
              <a:t>- is a kind of evergreen tree.</a:t>
            </a:r>
          </a:p>
          <a:p>
            <a:pPr>
              <a:buFont typeface="Arial" pitchFamily="34" charset="0"/>
              <a:buChar char="•"/>
            </a:pPr>
            <a:r>
              <a:rPr lang="en-US" altLang="ko-KR" sz="1200" b="1" dirty="0" smtClean="0">
                <a:latin typeface="굴림" pitchFamily="50" charset="-127"/>
                <a:ea typeface="굴림" pitchFamily="50" charset="-127"/>
              </a:rPr>
              <a:t>Resin </a:t>
            </a:r>
            <a:r>
              <a:rPr lang="en-US" altLang="ko-KR" sz="1200" dirty="0" smtClean="0">
                <a:latin typeface="굴림" pitchFamily="50" charset="-127"/>
                <a:ea typeface="굴림" pitchFamily="50" charset="-127"/>
              </a:rPr>
              <a:t>- is a sticky substance that is produced by some trees</a:t>
            </a:r>
          </a:p>
          <a:p>
            <a:pPr>
              <a:buFont typeface="Arial" pitchFamily="34" charset="0"/>
              <a:buChar char="•"/>
            </a:pPr>
            <a:r>
              <a:rPr lang="en-US" altLang="ko-KR" sz="1200" b="1" dirty="0" smtClean="0">
                <a:latin typeface="굴림" pitchFamily="50" charset="-127"/>
                <a:ea typeface="굴림" pitchFamily="50" charset="-127"/>
              </a:rPr>
              <a:t>oblige </a:t>
            </a:r>
            <a:r>
              <a:rPr lang="en-US" altLang="ko-KR" sz="1200" dirty="0" smtClean="0">
                <a:latin typeface="굴림" pitchFamily="50" charset="-127"/>
                <a:ea typeface="굴림" pitchFamily="50" charset="-127"/>
              </a:rPr>
              <a:t>- to be helpful to them by doing what they have asked you to do</a:t>
            </a:r>
          </a:p>
          <a:p>
            <a:pPr>
              <a:buFont typeface="Arial" pitchFamily="34" charset="0"/>
              <a:buChar char="•"/>
            </a:pPr>
            <a:r>
              <a:rPr lang="en-US" altLang="ko-KR" sz="1200" b="1" dirty="0" smtClean="0">
                <a:latin typeface="굴림" pitchFamily="50" charset="-127"/>
                <a:ea typeface="굴림" pitchFamily="50" charset="-127"/>
              </a:rPr>
              <a:t>sacred </a:t>
            </a:r>
            <a:r>
              <a:rPr lang="en-US" altLang="ko-KR" sz="1200" dirty="0" smtClean="0">
                <a:latin typeface="굴림" pitchFamily="50" charset="-127"/>
                <a:ea typeface="굴림" pitchFamily="50" charset="-127"/>
              </a:rPr>
              <a:t>- is believed to be holy and to have a special connection with God</a:t>
            </a:r>
          </a:p>
          <a:p>
            <a:pPr>
              <a:buFont typeface="Arial" pitchFamily="34" charset="0"/>
              <a:buChar char="•"/>
            </a:pPr>
            <a:r>
              <a:rPr lang="en-US" altLang="ko-KR" sz="1200" b="1" dirty="0" smtClean="0">
                <a:latin typeface="굴림" pitchFamily="50" charset="-127"/>
                <a:ea typeface="굴림" pitchFamily="50" charset="-127"/>
              </a:rPr>
              <a:t>Exhale </a:t>
            </a:r>
            <a:r>
              <a:rPr lang="en-US" altLang="ko-KR" sz="1200" dirty="0" smtClean="0">
                <a:latin typeface="굴림" pitchFamily="50" charset="-127"/>
                <a:ea typeface="굴림" pitchFamily="50" charset="-127"/>
              </a:rPr>
              <a:t>- breathe out the air that is in your lungs</a:t>
            </a:r>
            <a:endParaRPr lang="ko-KR" altLang="en-US" sz="1200" dirty="0">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857232"/>
            <a:ext cx="7239000" cy="605808"/>
          </a:xfrm>
        </p:spPr>
        <p:txBody>
          <a:bodyPr>
            <a:normAutofit/>
          </a:bodyPr>
          <a:lstStyle/>
          <a:p>
            <a:r>
              <a:rPr lang="en-US" altLang="ko-KR" b="1" dirty="0" smtClean="0">
                <a:solidFill>
                  <a:schemeClr val="tx1"/>
                </a:solidFill>
                <a:effectLst>
                  <a:outerShdw blurRad="38100" dist="38100" dir="2700000" algn="tl">
                    <a:srgbClr val="000000">
                      <a:alpha val="43137"/>
                    </a:srgbClr>
                  </a:outerShdw>
                </a:effectLst>
              </a:rPr>
              <a:t>Kiss through history</a:t>
            </a:r>
            <a:endParaRPr lang="ko-KR" altLang="en-US" dirty="0">
              <a:solidFill>
                <a:schemeClr val="tx1"/>
              </a:solidFill>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457200" y="1609416"/>
            <a:ext cx="7239000" cy="3462658"/>
          </a:xfrm>
        </p:spPr>
        <p:txBody>
          <a:bodyPr>
            <a:normAutofit/>
          </a:bodyPr>
          <a:lstStyle/>
          <a:p>
            <a:pPr latinLnBrk="0"/>
            <a:r>
              <a:rPr lang="en-US" altLang="ko-KR" sz="1200" dirty="0" smtClean="0"/>
              <a:t>Even without fully knowing where the kiss came from, it is well known that the kiss has been with us for a long time.</a:t>
            </a:r>
            <a:endParaRPr lang="ko-KR" altLang="ko-KR" sz="1200" dirty="0" smtClean="0"/>
          </a:p>
          <a:p>
            <a:pPr lvl="0" latinLnBrk="0"/>
            <a:r>
              <a:rPr lang="en-US" altLang="ko-KR" sz="1200" dirty="0" smtClean="0"/>
              <a:t>In the sixth century in France, dancing was one way to display affection, and every dance was ended in a kiss.</a:t>
            </a:r>
            <a:endParaRPr lang="ko-KR" altLang="ko-KR" sz="1200" dirty="0" smtClean="0"/>
          </a:p>
          <a:p>
            <a:pPr lvl="0" latinLnBrk="0"/>
            <a:r>
              <a:rPr lang="en-US" altLang="ko-KR" sz="1200" dirty="0" smtClean="0"/>
              <a:t>Apparently, Russia was the first to incorporate the kiss into the marriage ceremony, where a promise was sealed with a kiss.</a:t>
            </a:r>
            <a:endParaRPr lang="ko-KR" altLang="ko-KR" sz="1200" dirty="0" smtClean="0"/>
          </a:p>
          <a:p>
            <a:pPr lvl="0" latinLnBrk="0"/>
            <a:r>
              <a:rPr lang="en-US" altLang="ko-KR" sz="1200" dirty="0" smtClean="0"/>
              <a:t>The Romans kissed to greet each other. One Roman emperor showed a persons importance by what part of his body they were allowed to kiss, from the cheek to the foot.</a:t>
            </a:r>
            <a:endParaRPr lang="ko-KR" altLang="ko-KR" sz="1200" dirty="0" smtClean="0"/>
          </a:p>
          <a:p>
            <a:pPr lvl="0" latinLnBrk="0"/>
            <a:r>
              <a:rPr lang="en-US" altLang="ko-KR" sz="1200" dirty="0" smtClean="0"/>
              <a:t>In 16th century England, the clove-studded apple originated. An apple was prepared by piercing it with as many cloves as the fruit could hold and then a maid carried the apple through the fair until she spied a lad she thought worth kissing. She would offer him the apple, and once he'd selected and chewed one of the cloves, they would share a kiss. After that, the apple passed into the man's possession, and he would venture off in search of another lass to continue the game with. </a:t>
            </a:r>
            <a:endParaRPr lang="ko-KR" altLang="ko-KR" sz="1200" dirty="0" smtClean="0"/>
          </a:p>
          <a:p>
            <a:r>
              <a:rPr lang="en-US" altLang="ko-KR" sz="1200" dirty="0" smtClean="0"/>
              <a:t>At one stage it was even thought that people found kissing pleasurable because when the two lips met during kissing, an electric current was generated. </a:t>
            </a:r>
            <a:endParaRPr lang="ko-KR" altLang="en-US" sz="1200" dirty="0"/>
          </a:p>
        </p:txBody>
      </p:sp>
      <p:sp>
        <p:nvSpPr>
          <p:cNvPr id="4" name="직사각형 3"/>
          <p:cNvSpPr/>
          <p:nvPr/>
        </p:nvSpPr>
        <p:spPr>
          <a:xfrm>
            <a:off x="500034" y="5000636"/>
            <a:ext cx="7072362"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b="1" dirty="0" smtClean="0">
                <a:latin typeface="굴림" pitchFamily="50" charset="-127"/>
                <a:ea typeface="굴림" pitchFamily="50" charset="-127"/>
              </a:rPr>
              <a:t>KEY WORDS</a:t>
            </a:r>
          </a:p>
          <a:p>
            <a:pPr>
              <a:buFont typeface="Arial" pitchFamily="34" charset="0"/>
              <a:buChar char="•"/>
            </a:pPr>
            <a:r>
              <a:rPr lang="en-US" altLang="ko-KR" sz="1200" b="1" dirty="0" smtClean="0">
                <a:latin typeface="굴림" pitchFamily="50" charset="-127"/>
                <a:ea typeface="굴림" pitchFamily="50" charset="-127"/>
              </a:rPr>
              <a:t>apparently </a:t>
            </a:r>
            <a:r>
              <a:rPr lang="en-US" altLang="ko-KR" sz="1200" dirty="0" smtClean="0">
                <a:latin typeface="굴림" pitchFamily="50" charset="-127"/>
                <a:ea typeface="굴림" pitchFamily="50" charset="-127"/>
              </a:rPr>
              <a:t>- you have heard, but you are not certain that it is true</a:t>
            </a:r>
          </a:p>
          <a:p>
            <a:pPr>
              <a:buFont typeface="Arial" pitchFamily="34" charset="0"/>
              <a:buChar char="•"/>
            </a:pPr>
            <a:r>
              <a:rPr lang="en-US" altLang="ko-KR" sz="1200" b="1" dirty="0" smtClean="0">
                <a:latin typeface="굴림" pitchFamily="50" charset="-127"/>
                <a:ea typeface="굴림" pitchFamily="50" charset="-127"/>
              </a:rPr>
              <a:t>Clove (cleave ) </a:t>
            </a:r>
            <a:r>
              <a:rPr lang="en-US" altLang="ko-KR" sz="1200" dirty="0" smtClean="0">
                <a:latin typeface="굴림" pitchFamily="50" charset="-127"/>
                <a:ea typeface="굴림" pitchFamily="50" charset="-127"/>
              </a:rPr>
              <a:t>- to split or divide it into two separate parts, often violently.</a:t>
            </a:r>
          </a:p>
          <a:p>
            <a:pPr>
              <a:buFont typeface="Arial" pitchFamily="34" charset="0"/>
              <a:buChar char="•"/>
            </a:pPr>
            <a:r>
              <a:rPr lang="en-US" altLang="ko-KR" sz="1200" b="1" dirty="0" smtClean="0">
                <a:latin typeface="굴림" pitchFamily="50" charset="-127"/>
                <a:ea typeface="굴림" pitchFamily="50" charset="-127"/>
              </a:rPr>
              <a:t>studs </a:t>
            </a:r>
            <a:r>
              <a:rPr lang="en-US" altLang="ko-KR" sz="1200" dirty="0" smtClean="0">
                <a:latin typeface="굴림" pitchFamily="50" charset="-127"/>
                <a:ea typeface="굴림" pitchFamily="50" charset="-127"/>
              </a:rPr>
              <a:t>- are small pieces of metal which are attached to a surface for decoration. </a:t>
            </a:r>
          </a:p>
          <a:p>
            <a:pPr>
              <a:buFont typeface="Arial" pitchFamily="34" charset="0"/>
              <a:buChar char="•"/>
            </a:pPr>
            <a:r>
              <a:rPr lang="en-US" altLang="ko-KR" sz="1200" b="1" dirty="0" smtClean="0">
                <a:latin typeface="굴림" pitchFamily="50" charset="-127"/>
                <a:ea typeface="굴림" pitchFamily="50" charset="-127"/>
              </a:rPr>
              <a:t>lad</a:t>
            </a:r>
            <a:r>
              <a:rPr lang="en-US" altLang="ko-KR" sz="1200" dirty="0" smtClean="0">
                <a:latin typeface="굴림" pitchFamily="50" charset="-127"/>
                <a:ea typeface="굴림" pitchFamily="50" charset="-127"/>
              </a:rPr>
              <a:t> - is a young man or boy.</a:t>
            </a:r>
          </a:p>
          <a:p>
            <a:pPr>
              <a:buFont typeface="Arial" pitchFamily="34" charset="0"/>
              <a:buChar char="•"/>
            </a:pPr>
            <a:r>
              <a:rPr lang="en-US" altLang="ko-KR" sz="1200" b="1" dirty="0" smtClean="0">
                <a:latin typeface="굴림" pitchFamily="50" charset="-127"/>
                <a:ea typeface="굴림" pitchFamily="50" charset="-127"/>
              </a:rPr>
              <a:t>lass </a:t>
            </a:r>
            <a:r>
              <a:rPr lang="en-US" altLang="ko-KR" sz="1200" dirty="0" smtClean="0">
                <a:latin typeface="굴림" pitchFamily="50" charset="-127"/>
                <a:ea typeface="굴림" pitchFamily="50" charset="-127"/>
              </a:rPr>
              <a:t>- is a young woman or girl</a:t>
            </a:r>
          </a:p>
          <a:p>
            <a:pPr>
              <a:buFont typeface="Arial" pitchFamily="34" charset="0"/>
              <a:buChar char="•"/>
            </a:pPr>
            <a:r>
              <a:rPr lang="en-US" altLang="ko-KR" sz="1200" b="1" dirty="0" smtClean="0">
                <a:latin typeface="굴림" pitchFamily="50" charset="-127"/>
                <a:ea typeface="굴림" pitchFamily="50" charset="-127"/>
              </a:rPr>
              <a:t>generate </a:t>
            </a:r>
            <a:r>
              <a:rPr lang="en-US" altLang="ko-KR" sz="1200" dirty="0" smtClean="0">
                <a:latin typeface="굴림" pitchFamily="50" charset="-127"/>
                <a:ea typeface="굴림" pitchFamily="50" charset="-127"/>
              </a:rPr>
              <a:t>- to cause it to begin and develop.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29058" y="297610"/>
            <a:ext cx="4143404" cy="6560390"/>
          </a:xfrm>
          <a:prstGeom prst="rect">
            <a:avLst/>
          </a:prstGeom>
          <a:noFill/>
          <a:ln w="9525">
            <a:noFill/>
            <a:miter lim="800000"/>
            <a:headEnd/>
            <a:tailEnd/>
          </a:ln>
        </p:spPr>
      </p:pic>
      <p:sp>
        <p:nvSpPr>
          <p:cNvPr id="8" name="제목 7"/>
          <p:cNvSpPr>
            <a:spLocks noGrp="1"/>
          </p:cNvSpPr>
          <p:nvPr>
            <p:ph type="title"/>
          </p:nvPr>
        </p:nvSpPr>
        <p:spPr>
          <a:xfrm>
            <a:off x="428596" y="785794"/>
            <a:ext cx="2500330" cy="1857388"/>
          </a:xfrm>
        </p:spPr>
        <p:txBody>
          <a:bodyPr/>
          <a:lstStyle/>
          <a:p>
            <a:r>
              <a:rPr lang="en-US" altLang="ko-KR" dirty="0" smtClean="0"/>
              <a:t>Gustav Klimt</a:t>
            </a:r>
            <a:endParaRPr lang="ko-KR" altLang="en-US" dirty="0"/>
          </a:p>
        </p:txBody>
      </p:sp>
      <p:pic>
        <p:nvPicPr>
          <p:cNvPr id="4" name="Picture 2"/>
          <p:cNvPicPr>
            <a:picLocks noChangeAspect="1" noChangeArrowheads="1"/>
          </p:cNvPicPr>
          <p:nvPr/>
        </p:nvPicPr>
        <p:blipFill>
          <a:blip r:embed="rId4" cstate="print"/>
          <a:srcRect/>
          <a:stretch>
            <a:fillRect/>
          </a:stretch>
        </p:blipFill>
        <p:spPr bwMode="auto">
          <a:xfrm>
            <a:off x="500034" y="3286123"/>
            <a:ext cx="2643206" cy="3353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000108"/>
            <a:ext cx="7239000" cy="462932"/>
          </a:xfrm>
        </p:spPr>
        <p:txBody>
          <a:bodyPr>
            <a:noAutofit/>
          </a:bodyPr>
          <a:lstStyle/>
          <a:p>
            <a:r>
              <a:rPr lang="en-US" altLang="ko-KR" sz="3600" dirty="0" smtClean="0">
                <a:solidFill>
                  <a:schemeClr val="tx1"/>
                </a:solidFill>
                <a:effectLst>
                  <a:outerShdw blurRad="38100" dist="38100" dir="2700000" algn="tl">
                    <a:srgbClr val="000000">
                      <a:alpha val="43137"/>
                    </a:srgbClr>
                  </a:outerShdw>
                </a:effectLst>
              </a:rPr>
              <a:t>Kiss your way to good health</a:t>
            </a:r>
            <a:endParaRPr lang="ko-KR" altLang="en-US" sz="3600" dirty="0">
              <a:solidFill>
                <a:schemeClr val="tx1"/>
              </a:solidFill>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457200" y="1609416"/>
            <a:ext cx="7239000" cy="3248344"/>
          </a:xfrm>
        </p:spPr>
        <p:txBody>
          <a:bodyPr>
            <a:normAutofit fontScale="70000" lnSpcReduction="20000"/>
          </a:bodyPr>
          <a:lstStyle/>
          <a:p>
            <a:r>
              <a:rPr lang="en-US" altLang="ko-KR" sz="1400" dirty="0" smtClean="0">
                <a:latin typeface="굴림" pitchFamily="50" charset="-127"/>
                <a:ea typeface="굴림" pitchFamily="50" charset="-127"/>
              </a:rPr>
              <a:t>Kissing is a great way to connect with your partner, but did you also know there are also health benefits from kissing? Kissing is good for our teeth, bodies and out minds. Kissing helps relax us and believe it or not it actually can help us look and feel younger. Kissing can be a magic cure for hiccups and allergy symptoms too. </a:t>
            </a:r>
          </a:p>
          <a:p>
            <a:r>
              <a:rPr lang="en-US" altLang="ko-KR" sz="1400" dirty="0" smtClean="0">
                <a:latin typeface="굴림" pitchFamily="50" charset="-127"/>
                <a:ea typeface="굴림" pitchFamily="50" charset="-127"/>
              </a:rPr>
              <a:t>Did you know that when you are kissing you are using more then 30 muscles, and it said that regular kissing can actually tone cheek and jaw muscles and could even prevent sagging. Also during a passionate kiss you can burn as little as 1 calorie per minute.</a:t>
            </a:r>
          </a:p>
          <a:p>
            <a:r>
              <a:rPr lang="en-US" altLang="ko-KR" sz="1400" dirty="0" smtClean="0">
                <a:latin typeface="굴림" pitchFamily="50" charset="-127"/>
                <a:ea typeface="굴림" pitchFamily="50" charset="-127"/>
              </a:rPr>
              <a:t>There are some powerful proteins and protective bacteria's in saliva that make a natural antiseptic; This helps in reducing plaque, gingivitis and tooth decay. Swapping saliva with your partner increases both your saliva production and helps to increase the power of your immune system.</a:t>
            </a:r>
          </a:p>
          <a:p>
            <a:endParaRPr lang="en-US" altLang="ko-KR" sz="1400" dirty="0" smtClean="0">
              <a:latin typeface="굴림" pitchFamily="50" charset="-127"/>
              <a:ea typeface="굴림" pitchFamily="50" charset="-127"/>
            </a:endParaRPr>
          </a:p>
          <a:p>
            <a:r>
              <a:rPr lang="en-US" altLang="ko-KR" sz="1400" dirty="0" smtClean="0">
                <a:latin typeface="굴림" pitchFamily="50" charset="-127"/>
                <a:ea typeface="굴림" pitchFamily="50" charset="-127"/>
              </a:rPr>
              <a:t>According to statistics, a man who gets a morning kiss have raised their annual salary by 20%.</a:t>
            </a:r>
          </a:p>
          <a:p>
            <a:r>
              <a:rPr lang="en-US" altLang="ko-KR" sz="1400" dirty="0" smtClean="0">
                <a:latin typeface="굴림" pitchFamily="50" charset="-127"/>
                <a:ea typeface="굴림" pitchFamily="50" charset="-127"/>
              </a:rPr>
              <a:t>Also, a passionate kiss can burn 12Kcal of calories at a time and a kiss can ease pains and help anti-aging.</a:t>
            </a:r>
          </a:p>
          <a:p>
            <a:endParaRPr lang="en-US" altLang="ko-KR" sz="1400" dirty="0" smtClean="0">
              <a:latin typeface="굴림" pitchFamily="50" charset="-127"/>
              <a:ea typeface="굴림" pitchFamily="50" charset="-127"/>
            </a:endParaRPr>
          </a:p>
          <a:p>
            <a:r>
              <a:rPr lang="en-US" altLang="ko-KR" sz="1400" dirty="0" smtClean="0">
                <a:latin typeface="굴림" pitchFamily="50" charset="-127"/>
                <a:ea typeface="굴림" pitchFamily="50" charset="-127"/>
              </a:rPr>
              <a:t>Of course beside the facts that kissing can be good for you, and can reduce stress as well as help prevent health problems the best part of kissing is the action its self. Kissing sends signals to your brain that tell your brain you are happy, and when you feel happy you feel good. So what are you waiting for when your partner or certain someone come around, pucker up and lay it on them; after all it is good for you....and of course it feels good too.</a:t>
            </a:r>
          </a:p>
          <a:p>
            <a:r>
              <a:rPr lang="en-US" altLang="ko-KR" sz="1400" dirty="0" smtClean="0">
                <a:latin typeface="굴림" pitchFamily="50" charset="-127"/>
                <a:ea typeface="굴림" pitchFamily="50" charset="-127"/>
              </a:rPr>
              <a:t>All of advantages are proven scientifically.</a:t>
            </a:r>
            <a:endParaRPr lang="en-US" altLang="ko-KR" dirty="0" smtClean="0"/>
          </a:p>
        </p:txBody>
      </p:sp>
      <p:sp>
        <p:nvSpPr>
          <p:cNvPr id="4" name="직사각형 3"/>
          <p:cNvSpPr/>
          <p:nvPr/>
        </p:nvSpPr>
        <p:spPr>
          <a:xfrm>
            <a:off x="500034" y="5072074"/>
            <a:ext cx="7215238"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b="1" dirty="0" smtClean="0">
                <a:latin typeface="굴림" pitchFamily="50" charset="-127"/>
                <a:ea typeface="굴림" pitchFamily="50" charset="-127"/>
              </a:rPr>
              <a:t>KEY WORDS</a:t>
            </a:r>
          </a:p>
          <a:p>
            <a:pPr>
              <a:buFont typeface="Arial" pitchFamily="34" charset="0"/>
              <a:buChar char="•"/>
            </a:pPr>
            <a:r>
              <a:rPr lang="en-US" altLang="ko-KR" sz="1200" b="1" dirty="0" smtClean="0">
                <a:latin typeface="굴림" pitchFamily="50" charset="-127"/>
                <a:ea typeface="굴림" pitchFamily="50" charset="-127"/>
              </a:rPr>
              <a:t>jaw </a:t>
            </a:r>
            <a:r>
              <a:rPr lang="en-US" altLang="ko-KR" sz="1200" dirty="0" smtClean="0">
                <a:latin typeface="굴림" pitchFamily="50" charset="-127"/>
                <a:ea typeface="굴림" pitchFamily="50" charset="-127"/>
              </a:rPr>
              <a:t>- is the lower part of your face below your mouth</a:t>
            </a:r>
          </a:p>
          <a:p>
            <a:pPr>
              <a:buFont typeface="Arial" pitchFamily="34" charset="0"/>
              <a:buChar char="•"/>
            </a:pPr>
            <a:r>
              <a:rPr lang="en-US" altLang="ko-KR" sz="1200" b="1" dirty="0" smtClean="0">
                <a:latin typeface="굴림" pitchFamily="50" charset="-127"/>
                <a:ea typeface="굴림" pitchFamily="50" charset="-127"/>
              </a:rPr>
              <a:t>Sag</a:t>
            </a:r>
            <a:r>
              <a:rPr lang="en-US" altLang="ko-KR" sz="1200" dirty="0" smtClean="0">
                <a:latin typeface="굴림" pitchFamily="50" charset="-127"/>
                <a:ea typeface="굴림" pitchFamily="50" charset="-127"/>
              </a:rPr>
              <a:t> - hangs down loosely or sinks downwards in the middle / become weaker</a:t>
            </a:r>
          </a:p>
          <a:p>
            <a:pPr>
              <a:buFont typeface="Arial" pitchFamily="34" charset="0"/>
              <a:buChar char="•"/>
            </a:pPr>
            <a:r>
              <a:rPr lang="en-US" altLang="ko-KR" sz="1200" b="1" dirty="0" smtClean="0">
                <a:latin typeface="굴림" pitchFamily="50" charset="-127"/>
                <a:ea typeface="굴림" pitchFamily="50" charset="-127"/>
              </a:rPr>
              <a:t>Protein </a:t>
            </a:r>
            <a:r>
              <a:rPr lang="en-US" altLang="ko-KR" sz="1200" dirty="0" smtClean="0">
                <a:latin typeface="굴림" pitchFamily="50" charset="-127"/>
                <a:ea typeface="굴림" pitchFamily="50" charset="-127"/>
              </a:rPr>
              <a:t>- is a substance found in food and drink such as meat, eggs, and milk</a:t>
            </a:r>
          </a:p>
          <a:p>
            <a:pPr>
              <a:buFont typeface="Arial" pitchFamily="34" charset="0"/>
              <a:buChar char="•"/>
            </a:pPr>
            <a:r>
              <a:rPr lang="en-US" altLang="ko-KR" sz="1200" b="1" dirty="0" smtClean="0">
                <a:latin typeface="굴림" pitchFamily="50" charset="-127"/>
                <a:ea typeface="굴림" pitchFamily="50" charset="-127"/>
              </a:rPr>
              <a:t>Saliva </a:t>
            </a:r>
            <a:r>
              <a:rPr lang="en-US" altLang="ko-KR" sz="1200" dirty="0" smtClean="0">
                <a:latin typeface="굴림" pitchFamily="50" charset="-127"/>
                <a:ea typeface="굴림" pitchFamily="50" charset="-127"/>
              </a:rPr>
              <a:t>- is the watery liquid that forms in your mouth and helps you to chew and digest food</a:t>
            </a:r>
          </a:p>
          <a:p>
            <a:pPr>
              <a:buFont typeface="Arial" pitchFamily="34" charset="0"/>
              <a:buChar char="•"/>
            </a:pPr>
            <a:r>
              <a:rPr lang="en-US" altLang="ko-KR" sz="1200" b="1" dirty="0" smtClean="0">
                <a:latin typeface="굴림" pitchFamily="50" charset="-127"/>
                <a:ea typeface="굴림" pitchFamily="50" charset="-127"/>
              </a:rPr>
              <a:t>Antiseptic</a:t>
            </a:r>
            <a:r>
              <a:rPr lang="en-US" altLang="ko-KR" sz="1200" dirty="0" smtClean="0">
                <a:latin typeface="굴림" pitchFamily="50" charset="-127"/>
                <a:ea typeface="굴림" pitchFamily="50" charset="-127"/>
              </a:rPr>
              <a:t> - is a substance that kills germs and harmful bacteria</a:t>
            </a:r>
          </a:p>
          <a:p>
            <a:pPr>
              <a:buFont typeface="Arial" pitchFamily="34" charset="0"/>
              <a:buChar char="•"/>
            </a:pPr>
            <a:r>
              <a:rPr lang="en-US" altLang="ko-KR" sz="1200" b="1" dirty="0" smtClean="0">
                <a:latin typeface="굴림" pitchFamily="50" charset="-127"/>
                <a:ea typeface="굴림" pitchFamily="50" charset="-127"/>
              </a:rPr>
              <a:t>Gingivitis</a:t>
            </a:r>
            <a:r>
              <a:rPr lang="en-US" altLang="ko-KR" sz="1200" dirty="0" smtClean="0">
                <a:latin typeface="굴림" pitchFamily="50" charset="-127"/>
                <a:ea typeface="굴림" pitchFamily="50" charset="-127"/>
              </a:rPr>
              <a:t> - inflammation of the gums</a:t>
            </a:r>
          </a:p>
          <a:p>
            <a:pPr>
              <a:buFont typeface="Arial" pitchFamily="34" charset="0"/>
              <a:buChar char="•"/>
            </a:pPr>
            <a:r>
              <a:rPr lang="en-US" altLang="ko-KR" sz="1200" b="1" dirty="0" smtClean="0">
                <a:latin typeface="굴림" pitchFamily="50" charset="-127"/>
                <a:ea typeface="굴림" pitchFamily="50" charset="-127"/>
              </a:rPr>
              <a:t>immune</a:t>
            </a:r>
            <a:r>
              <a:rPr lang="en-US" altLang="ko-KR" sz="1200" dirty="0" smtClean="0">
                <a:latin typeface="굴림" pitchFamily="50" charset="-127"/>
                <a:ea typeface="굴림" pitchFamily="50" charset="-127"/>
              </a:rPr>
              <a:t> - protected against a disease</a:t>
            </a:r>
            <a:endParaRPr lang="ko-KR" altLang="en-US" sz="1200" dirty="0">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Worksheet</a:t>
            </a:r>
            <a:endParaRPr lang="ko-KR" altLang="en-US" dirty="0"/>
          </a:p>
        </p:txBody>
      </p:sp>
      <p:sp>
        <p:nvSpPr>
          <p:cNvPr id="3" name="내용 개체 틀 2"/>
          <p:cNvSpPr>
            <a:spLocks noGrp="1"/>
          </p:cNvSpPr>
          <p:nvPr>
            <p:ph idx="1"/>
          </p:nvPr>
        </p:nvSpPr>
        <p:spPr/>
        <p:txBody>
          <a:bodyPr>
            <a:normAutofit/>
          </a:bodyPr>
          <a:lstStyle/>
          <a:p>
            <a:pPr>
              <a:buNone/>
            </a:pPr>
            <a:r>
              <a:rPr lang="en-US" altLang="ko-KR" sz="1400" b="1" dirty="0" smtClean="0"/>
              <a:t> </a:t>
            </a:r>
            <a:r>
              <a:rPr lang="en-US" altLang="ko-KR" sz="1400" dirty="0" smtClean="0"/>
              <a:t> </a:t>
            </a:r>
            <a:r>
              <a:rPr lang="en-US" altLang="ko-KR" sz="1400" dirty="0" smtClean="0">
                <a:latin typeface="굴림" pitchFamily="50" charset="-127"/>
                <a:ea typeface="굴림" pitchFamily="50" charset="-127"/>
              </a:rPr>
              <a:t>Match the following phrases from the texts.</a:t>
            </a:r>
          </a:p>
        </p:txBody>
      </p:sp>
      <p:sp>
        <p:nvSpPr>
          <p:cNvPr id="4" name="모서리가 둥근 직사각형 3"/>
          <p:cNvSpPr/>
          <p:nvPr/>
        </p:nvSpPr>
        <p:spPr>
          <a:xfrm>
            <a:off x="642910" y="2214554"/>
            <a:ext cx="3286148" cy="4143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US" altLang="ko-KR" sz="1200" dirty="0" smtClean="0">
                <a:latin typeface="굴림" pitchFamily="50" charset="-127"/>
                <a:ea typeface="굴림" pitchFamily="50" charset="-127"/>
              </a:rPr>
              <a:t>The strangest theory on the history of the kiss that </a:t>
            </a:r>
          </a:p>
          <a:p>
            <a:pPr marL="228600" indent="-228600">
              <a:buAutoNum type="arabicPeriod"/>
            </a:pPr>
            <a:endParaRPr lang="en-US" altLang="ko-KR" sz="1200" dirty="0" smtClean="0">
              <a:latin typeface="굴림" pitchFamily="50" charset="-127"/>
              <a:ea typeface="굴림" pitchFamily="50" charset="-127"/>
            </a:endParaRPr>
          </a:p>
          <a:p>
            <a:pPr marL="228600" indent="-228600">
              <a:buAutoNum type="arabicPeriod"/>
            </a:pPr>
            <a:r>
              <a:rPr lang="en-US" altLang="ko-KR" sz="1200" dirty="0" smtClean="0">
                <a:latin typeface="굴림" pitchFamily="50" charset="-127"/>
                <a:ea typeface="굴림" pitchFamily="50" charset="-127"/>
              </a:rPr>
              <a:t>the kiss was reflected in the </a:t>
            </a:r>
            <a:r>
              <a:rPr lang="en-US" altLang="ko-KR" sz="1200" dirty="0" err="1" smtClean="0">
                <a:latin typeface="굴림" pitchFamily="50" charset="-127"/>
                <a:ea typeface="굴림" pitchFamily="50" charset="-127"/>
              </a:rPr>
              <a:t>Ziller</a:t>
            </a:r>
            <a:r>
              <a:rPr lang="en-US" altLang="ko-KR" sz="1200" dirty="0" smtClean="0">
                <a:latin typeface="굴림" pitchFamily="50" charset="-127"/>
                <a:ea typeface="굴림" pitchFamily="50" charset="-127"/>
              </a:rPr>
              <a:t> Valley of Central Europe, where the exchange of pre-chewed tobacco</a:t>
            </a:r>
          </a:p>
          <a:p>
            <a:pPr marL="228600" indent="-228600">
              <a:buAutoNum type="arabicPeriod"/>
            </a:pPr>
            <a:endParaRPr lang="en-US" altLang="ko-KR" sz="1200" dirty="0" smtClean="0">
              <a:latin typeface="굴림" pitchFamily="50" charset="-127"/>
              <a:ea typeface="굴림" pitchFamily="50" charset="-127"/>
            </a:endParaRPr>
          </a:p>
          <a:p>
            <a:pPr marL="228600" indent="-228600">
              <a:buAutoNum type="arabicPeriod"/>
            </a:pPr>
            <a:r>
              <a:rPr lang="en-US" altLang="ko-KR" sz="1200" dirty="0" smtClean="0">
                <a:latin typeface="굴림" pitchFamily="50" charset="-127"/>
                <a:ea typeface="굴림" pitchFamily="50" charset="-127"/>
              </a:rPr>
              <a:t>it was believed that the exhaled breath was part of the soul, </a:t>
            </a:r>
          </a:p>
          <a:p>
            <a:pPr marL="228600" indent="-228600">
              <a:buAutoNum type="arabicPeriod"/>
            </a:pPr>
            <a:endParaRPr lang="en-US" altLang="ko-KR" sz="1200" dirty="0" smtClean="0">
              <a:latin typeface="굴림" pitchFamily="50" charset="-127"/>
              <a:ea typeface="굴림" pitchFamily="50" charset="-127"/>
            </a:endParaRPr>
          </a:p>
          <a:p>
            <a:pPr marL="228600" indent="-228600">
              <a:buFontTx/>
              <a:buAutoNum type="arabicPeriod"/>
            </a:pPr>
            <a:r>
              <a:rPr lang="en-US" altLang="ko-KR" sz="1200" dirty="0" smtClean="0">
                <a:latin typeface="굴림" pitchFamily="50" charset="-127"/>
                <a:ea typeface="굴림" pitchFamily="50" charset="-127"/>
              </a:rPr>
              <a:t>Even without fully knowing where the kiss came from, </a:t>
            </a:r>
            <a:endParaRPr lang="ko-KR" altLang="ko-KR" sz="1200" dirty="0" smtClean="0">
              <a:latin typeface="굴림" pitchFamily="50" charset="-127"/>
              <a:ea typeface="굴림" pitchFamily="50" charset="-127"/>
            </a:endParaRPr>
          </a:p>
          <a:p>
            <a:pPr marL="228600" indent="-228600">
              <a:buAutoNum type="arabicPeriod"/>
            </a:pPr>
            <a:endParaRPr lang="en-US" altLang="ko-KR" sz="1200" dirty="0" smtClean="0">
              <a:latin typeface="굴림" pitchFamily="50" charset="-127"/>
              <a:ea typeface="굴림" pitchFamily="50" charset="-127"/>
            </a:endParaRPr>
          </a:p>
          <a:p>
            <a:pPr marL="228600" indent="-228600">
              <a:buAutoNum type="arabicPeriod"/>
            </a:pPr>
            <a:r>
              <a:rPr lang="en-US" altLang="ko-KR" sz="1200" dirty="0" smtClean="0">
                <a:latin typeface="굴림" pitchFamily="50" charset="-127"/>
                <a:ea typeface="굴림" pitchFamily="50" charset="-127"/>
              </a:rPr>
              <a:t>Did you know that when you are kissing you are using more then 30 muscles,</a:t>
            </a:r>
          </a:p>
          <a:p>
            <a:pPr marL="228600" indent="-228600">
              <a:buAutoNum type="arabicPeriod"/>
            </a:pPr>
            <a:endParaRPr lang="en-US" altLang="ko-KR" sz="1200" dirty="0" smtClean="0">
              <a:latin typeface="굴림" pitchFamily="50" charset="-127"/>
              <a:ea typeface="굴림" pitchFamily="50" charset="-127"/>
            </a:endParaRPr>
          </a:p>
          <a:p>
            <a:pPr marL="228600" indent="-228600">
              <a:buAutoNum type="arabicPeriod"/>
            </a:pPr>
            <a:r>
              <a:rPr lang="en-US" altLang="ko-KR" sz="1200" dirty="0" smtClean="0">
                <a:latin typeface="굴림" pitchFamily="50" charset="-127"/>
                <a:ea typeface="굴림" pitchFamily="50" charset="-127"/>
              </a:rPr>
              <a:t>Kissing sends signals to your brain that tell your brain you are happy, and when you feel happy you feel good.</a:t>
            </a:r>
            <a:endParaRPr lang="ko-KR" altLang="en-US" sz="1200" dirty="0">
              <a:latin typeface="굴림" pitchFamily="50" charset="-127"/>
              <a:ea typeface="굴림" pitchFamily="50" charset="-127"/>
            </a:endParaRPr>
          </a:p>
        </p:txBody>
      </p:sp>
      <p:sp>
        <p:nvSpPr>
          <p:cNvPr id="5" name="모서리가 둥근 직사각형 4"/>
          <p:cNvSpPr/>
          <p:nvPr/>
        </p:nvSpPr>
        <p:spPr>
          <a:xfrm>
            <a:off x="4500562" y="2214554"/>
            <a:ext cx="3286148" cy="4143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lphaUcPeriod"/>
            </a:pPr>
            <a:r>
              <a:rPr lang="en-US" altLang="ko-KR" sz="1200" dirty="0" smtClean="0">
                <a:latin typeface="굴림" pitchFamily="50" charset="-127"/>
                <a:ea typeface="굴림" pitchFamily="50" charset="-127"/>
              </a:rPr>
              <a:t> between a male and a female was        common.</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I have heard finds its roots in the age of the cave man.</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it is well known that the kiss has been with us for a long time.</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and by two people bringing their mouths together, showed the joining of their souls.</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you are happy, and when you feel happy you feel good. </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and it said that regular kissing can actually tone cheek and jaw muscles and could even prevent sagging.</a:t>
            </a:r>
            <a:endParaRPr lang="ko-KR" altLang="en-US" sz="1200" dirty="0">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Worksheet</a:t>
            </a:r>
            <a:endParaRPr lang="ko-KR" altLang="en-US" dirty="0"/>
          </a:p>
        </p:txBody>
      </p:sp>
      <p:sp>
        <p:nvSpPr>
          <p:cNvPr id="3" name="내용 개체 틀 2"/>
          <p:cNvSpPr>
            <a:spLocks noGrp="1"/>
          </p:cNvSpPr>
          <p:nvPr>
            <p:ph idx="1"/>
          </p:nvPr>
        </p:nvSpPr>
        <p:spPr/>
        <p:txBody>
          <a:bodyPr>
            <a:normAutofit fontScale="92500" lnSpcReduction="20000"/>
          </a:bodyPr>
          <a:lstStyle/>
          <a:p>
            <a:pPr marL="514350" indent="-514350">
              <a:buFont typeface="+mj-lt"/>
              <a:buAutoNum type="arabicPeriod"/>
            </a:pPr>
            <a:r>
              <a:rPr lang="en-US" altLang="ko-KR" dirty="0" smtClean="0"/>
              <a:t>What are the </a:t>
            </a:r>
            <a:r>
              <a:rPr lang="en-US" altLang="ko-KR" sz="2800" dirty="0" smtClean="0"/>
              <a:t>theories of the origin of the kiss ?</a:t>
            </a:r>
            <a:endParaRPr lang="en-US" altLang="ko-KR" dirty="0" smtClean="0"/>
          </a:p>
          <a:p>
            <a:pPr marL="514350" indent="-514350">
              <a:buFont typeface="+mj-lt"/>
              <a:buAutoNum type="arabicPeriod"/>
            </a:pPr>
            <a:endParaRPr lang="en-US" altLang="ko-KR" sz="900" dirty="0" smtClean="0"/>
          </a:p>
          <a:p>
            <a:pPr marL="514350" indent="-514350">
              <a:buFont typeface="+mj-lt"/>
              <a:buAutoNum type="arabicPeriod"/>
            </a:pPr>
            <a:r>
              <a:rPr lang="en-US" altLang="ko-KR" dirty="0" smtClean="0"/>
              <a:t>Why the kiss is good for our health?</a:t>
            </a:r>
          </a:p>
          <a:p>
            <a:pPr marL="514350" indent="-514350">
              <a:buFont typeface="+mj-lt"/>
              <a:buAutoNum type="arabicPeriod"/>
            </a:pPr>
            <a:endParaRPr lang="en-US" altLang="ko-KR" dirty="0" smtClean="0"/>
          </a:p>
          <a:p>
            <a:pPr marL="514350" indent="-514350">
              <a:buFont typeface="+mj-lt"/>
              <a:buAutoNum type="arabicPeriod"/>
            </a:pPr>
            <a:r>
              <a:rPr lang="en-US" altLang="ko-KR" dirty="0" smtClean="0"/>
              <a:t>Why do we kissing?</a:t>
            </a:r>
          </a:p>
          <a:p>
            <a:pPr marL="514350" indent="-514350">
              <a:buFont typeface="+mj-lt"/>
              <a:buAutoNum type="arabicPeriod"/>
            </a:pPr>
            <a:endParaRPr lang="en-US" altLang="ko-KR" dirty="0" smtClean="0"/>
          </a:p>
          <a:p>
            <a:pPr marL="514350" indent="-514350">
              <a:buFont typeface="+mj-lt"/>
              <a:buAutoNum type="arabicPeriod"/>
            </a:pPr>
            <a:r>
              <a:rPr lang="en-US" altLang="ko-KR" dirty="0" smtClean="0"/>
              <a:t>Do you know any theory about the origin of the kiss?</a:t>
            </a:r>
          </a:p>
          <a:p>
            <a:pPr marL="514350" indent="-514350">
              <a:buFont typeface="+mj-lt"/>
              <a:buAutoNum type="arabicPeriod"/>
            </a:pPr>
            <a:endParaRPr lang="en-US" altLang="ko-KR" dirty="0" smtClean="0"/>
          </a:p>
          <a:p>
            <a:pPr marL="514350" indent="-514350">
              <a:buFont typeface="+mj-lt"/>
              <a:buAutoNum type="arabicPeriod"/>
            </a:pPr>
            <a:r>
              <a:rPr lang="en-US" altLang="ko-KR" dirty="0" smtClean="0"/>
              <a:t>Do you know the origin of the handshaking?</a:t>
            </a:r>
          </a:p>
          <a:p>
            <a:pPr marL="514350" indent="-514350">
              <a:buFont typeface="+mj-lt"/>
              <a:buAutoNum type="arabicPeriod"/>
            </a:pPr>
            <a:endParaRPr lang="en-US" altLang="ko-KR" dirty="0" smtClean="0"/>
          </a:p>
          <a:p>
            <a:pPr marL="514350" indent="-514350">
              <a:buFont typeface="+mj-lt"/>
              <a:buAutoNum type="arabicPeriod"/>
            </a:pPr>
            <a:r>
              <a:rPr lang="en-US" altLang="ko-KR" dirty="0" smtClean="0"/>
              <a:t>Do you know the origin of the expression “Lady First”?</a:t>
            </a:r>
            <a:endParaRPr lang="ko-KR" altLang="ko-KR" dirty="0" smtClean="0"/>
          </a:p>
          <a:p>
            <a:endParaRPr lang="ko-KR"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Worksheet</a:t>
            </a:r>
            <a:endParaRPr lang="ko-KR" altLang="en-US" dirty="0"/>
          </a:p>
        </p:txBody>
      </p:sp>
      <p:sp>
        <p:nvSpPr>
          <p:cNvPr id="3" name="내용 개체 틀 2"/>
          <p:cNvSpPr>
            <a:spLocks noGrp="1"/>
          </p:cNvSpPr>
          <p:nvPr>
            <p:ph idx="1"/>
          </p:nvPr>
        </p:nvSpPr>
        <p:spPr>
          <a:xfrm>
            <a:off x="357158" y="1500174"/>
            <a:ext cx="7239000" cy="4846320"/>
          </a:xfrm>
        </p:spPr>
        <p:txBody>
          <a:bodyPr/>
          <a:lstStyle/>
          <a:p>
            <a:pPr>
              <a:buNone/>
            </a:pPr>
            <a:r>
              <a:rPr lang="en-US" altLang="ko-KR" sz="2800" dirty="0" smtClean="0">
                <a:latin typeface="굴림" pitchFamily="50" charset="-127"/>
                <a:ea typeface="굴림" pitchFamily="50" charset="-127"/>
              </a:rPr>
              <a:t>  </a:t>
            </a:r>
            <a:r>
              <a:rPr lang="en-US" altLang="ko-KR" sz="1400" dirty="0" smtClean="0">
                <a:latin typeface="굴림" pitchFamily="50" charset="-127"/>
                <a:ea typeface="굴림" pitchFamily="50" charset="-127"/>
              </a:rPr>
              <a:t>Match the key words and meanings.</a:t>
            </a:r>
            <a:endParaRPr lang="ko-KR" altLang="en-US" sz="1400" dirty="0"/>
          </a:p>
        </p:txBody>
      </p:sp>
      <p:sp>
        <p:nvSpPr>
          <p:cNvPr id="4" name="직사각형 3"/>
          <p:cNvSpPr/>
          <p:nvPr/>
        </p:nvSpPr>
        <p:spPr>
          <a:xfrm>
            <a:off x="642910" y="2071678"/>
            <a:ext cx="1928826" cy="450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b="1" dirty="0" smtClean="0">
                <a:latin typeface="굴림" pitchFamily="50" charset="-127"/>
                <a:ea typeface="굴림" pitchFamily="50" charset="-127"/>
              </a:rPr>
              <a:t>KEY WORDS</a:t>
            </a:r>
          </a:p>
          <a:p>
            <a:endParaRPr lang="en-US" altLang="ko-KR" sz="1200" b="1"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primitive</a:t>
            </a:r>
            <a:r>
              <a:rPr lang="en-US" altLang="ko-KR" sz="1200" dirty="0" smtClean="0">
                <a:latin typeface="굴림" pitchFamily="50" charset="-127"/>
                <a:ea typeface="굴림" pitchFamily="50" charset="-127"/>
              </a:rPr>
              <a:t> </a:t>
            </a:r>
          </a:p>
          <a:p>
            <a:pPr marL="228600" indent="-228600">
              <a:buFont typeface="+mj-lt"/>
              <a:buAutoNum type="arabicPeriod"/>
            </a:pPr>
            <a:endParaRPr lang="en-US" altLang="ko-KR" sz="1200"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exhale</a:t>
            </a:r>
          </a:p>
          <a:p>
            <a:pPr marL="228600" indent="-228600">
              <a:buFont typeface="+mj-lt"/>
              <a:buAutoNum type="arabicPeriod"/>
            </a:pPr>
            <a:endParaRPr lang="en-US" altLang="ko-KR" sz="1200" b="1"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oblige</a:t>
            </a:r>
            <a:endParaRPr lang="en-US" altLang="ko-KR" sz="1200" dirty="0" smtClean="0">
              <a:latin typeface="굴림" pitchFamily="50" charset="-127"/>
              <a:ea typeface="굴림" pitchFamily="50" charset="-127"/>
            </a:endParaRPr>
          </a:p>
          <a:p>
            <a:pPr marL="228600" indent="-228600">
              <a:buFont typeface="+mj-lt"/>
              <a:buAutoNum type="arabicPeriod"/>
            </a:pPr>
            <a:endParaRPr lang="en-US" altLang="ko-KR" sz="1200"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resin</a:t>
            </a:r>
          </a:p>
          <a:p>
            <a:pPr marL="228600" indent="-228600">
              <a:buFont typeface="+mj-lt"/>
              <a:buAutoNum type="arabicPeriod"/>
            </a:pPr>
            <a:endParaRPr lang="en-US" altLang="ko-KR" sz="1200"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sacred </a:t>
            </a:r>
          </a:p>
          <a:p>
            <a:pPr marL="228600" indent="-228600">
              <a:buFont typeface="+mj-lt"/>
              <a:buAutoNum type="arabicPeriod"/>
            </a:pPr>
            <a:endParaRPr lang="en-US" altLang="ko-KR" sz="1200" b="1"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generate </a:t>
            </a:r>
            <a:endParaRPr lang="en-US" altLang="ko-KR" sz="1200" dirty="0" smtClean="0">
              <a:latin typeface="굴림" pitchFamily="50" charset="-127"/>
              <a:ea typeface="굴림" pitchFamily="50" charset="-127"/>
            </a:endParaRPr>
          </a:p>
          <a:p>
            <a:pPr marL="228600" indent="-228600">
              <a:buFont typeface="+mj-lt"/>
              <a:buAutoNum type="arabicPeriod"/>
            </a:pPr>
            <a:endParaRPr lang="en-US" altLang="ko-KR" sz="1200" b="1"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apparently </a:t>
            </a:r>
            <a:r>
              <a:rPr lang="en-US" altLang="ko-KR" sz="1200" dirty="0" smtClean="0">
                <a:latin typeface="굴림" pitchFamily="50" charset="-127"/>
                <a:ea typeface="굴림" pitchFamily="50" charset="-127"/>
              </a:rPr>
              <a:t> </a:t>
            </a:r>
            <a:endParaRPr lang="en-US" altLang="ko-KR" sz="1200" b="1" dirty="0" smtClean="0">
              <a:latin typeface="굴림" pitchFamily="50" charset="-127"/>
              <a:ea typeface="굴림" pitchFamily="50" charset="-127"/>
            </a:endParaRPr>
          </a:p>
          <a:p>
            <a:pPr marL="228600" indent="-228600">
              <a:buFont typeface="+mj-lt"/>
              <a:buAutoNum type="arabicPeriod"/>
            </a:pPr>
            <a:endParaRPr lang="en-US" altLang="ko-KR" sz="1200" b="1"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immune</a:t>
            </a:r>
            <a:r>
              <a:rPr lang="en-US" altLang="ko-KR" sz="1200" dirty="0" smtClean="0">
                <a:latin typeface="굴림" pitchFamily="50" charset="-127"/>
                <a:ea typeface="굴림" pitchFamily="50" charset="-127"/>
              </a:rPr>
              <a:t> </a:t>
            </a:r>
          </a:p>
          <a:p>
            <a:pPr marL="228600" indent="-228600">
              <a:buFont typeface="+mj-lt"/>
              <a:buAutoNum type="arabicPeriod"/>
            </a:pPr>
            <a:endParaRPr lang="en-US" altLang="ko-KR" sz="1200" b="1"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jaw </a:t>
            </a:r>
          </a:p>
          <a:p>
            <a:pPr marL="228600" indent="-228600">
              <a:buFont typeface="+mj-lt"/>
              <a:buAutoNum type="arabicPeriod"/>
            </a:pPr>
            <a:endParaRPr lang="en-US" altLang="ko-KR" sz="1200" b="1" dirty="0" smtClean="0">
              <a:latin typeface="굴림" pitchFamily="50" charset="-127"/>
              <a:ea typeface="굴림" pitchFamily="50" charset="-127"/>
            </a:endParaRPr>
          </a:p>
          <a:p>
            <a:pPr marL="228600" indent="-228600">
              <a:buFont typeface="+mj-lt"/>
              <a:buAutoNum type="arabicPeriod"/>
            </a:pPr>
            <a:r>
              <a:rPr lang="en-US" altLang="ko-KR" sz="1200" b="1" dirty="0" smtClean="0">
                <a:latin typeface="굴림" pitchFamily="50" charset="-127"/>
                <a:ea typeface="굴림" pitchFamily="50" charset="-127"/>
              </a:rPr>
              <a:t>saliva </a:t>
            </a:r>
            <a:endParaRPr lang="en-US" altLang="ko-KR" sz="1200" dirty="0" smtClean="0">
              <a:latin typeface="굴림" pitchFamily="50" charset="-127"/>
              <a:ea typeface="굴림" pitchFamily="50" charset="-127"/>
            </a:endParaRPr>
          </a:p>
        </p:txBody>
      </p:sp>
      <p:sp>
        <p:nvSpPr>
          <p:cNvPr id="5" name="직사각형 4"/>
          <p:cNvSpPr/>
          <p:nvPr/>
        </p:nvSpPr>
        <p:spPr>
          <a:xfrm>
            <a:off x="4071934" y="2071678"/>
            <a:ext cx="3500462" cy="450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b="1" dirty="0" smtClean="0">
                <a:latin typeface="굴림" pitchFamily="50" charset="-127"/>
                <a:ea typeface="굴림" pitchFamily="50" charset="-127"/>
              </a:rPr>
              <a:t>Meanings</a:t>
            </a:r>
          </a:p>
          <a:p>
            <a:endParaRPr lang="en-US" altLang="ko-KR" sz="1200" b="1"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belonging to a society in which people live in a very simple way, usually without                   industries or a writing system.</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is a sticky substance that is produced by some trees</a:t>
            </a:r>
          </a:p>
          <a:p>
            <a:pPr marL="228600" indent="-228600">
              <a:buFont typeface="+mj-lt"/>
              <a:buAutoNum type="alphaUcPeriod"/>
            </a:pPr>
            <a:r>
              <a:rPr lang="en-US" altLang="ko-KR" sz="1200" dirty="0" smtClean="0">
                <a:latin typeface="굴림" pitchFamily="50" charset="-127"/>
                <a:ea typeface="굴림" pitchFamily="50" charset="-127"/>
              </a:rPr>
              <a:t>to be helpful to them by doing what they have asked you to do</a:t>
            </a:r>
          </a:p>
          <a:p>
            <a:pPr marL="228600" indent="-228600">
              <a:buFont typeface="+mj-lt"/>
              <a:buAutoNum type="alphaUcPeriod"/>
            </a:pPr>
            <a:r>
              <a:rPr lang="en-US" altLang="ko-KR" sz="1200" dirty="0" smtClean="0">
                <a:latin typeface="굴림" pitchFamily="50" charset="-127"/>
                <a:ea typeface="굴림" pitchFamily="50" charset="-127"/>
              </a:rPr>
              <a:t>is believed to be holy and to have a special connection with God</a:t>
            </a:r>
          </a:p>
          <a:p>
            <a:pPr marL="228600" indent="-228600">
              <a:buFont typeface="+mj-lt"/>
              <a:buAutoNum type="alphaUcPeriod"/>
            </a:pPr>
            <a:r>
              <a:rPr lang="en-US" altLang="ko-KR" sz="1200" dirty="0" smtClean="0">
                <a:latin typeface="굴림" pitchFamily="50" charset="-127"/>
                <a:ea typeface="굴림" pitchFamily="50" charset="-127"/>
              </a:rPr>
              <a:t> breathe out the air that is in your lungs</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you have heard, but you are not certain that it is true</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to cause it to begin and develop.</a:t>
            </a:r>
          </a:p>
          <a:p>
            <a:pPr marL="228600" indent="-228600">
              <a:buFont typeface="+mj-lt"/>
              <a:buAutoNum type="alphaUcPeriod"/>
            </a:pPr>
            <a:r>
              <a:rPr lang="en-US" altLang="ko-KR" sz="1200" dirty="0" smtClean="0">
                <a:latin typeface="굴림" pitchFamily="50" charset="-127"/>
                <a:ea typeface="굴림" pitchFamily="50" charset="-127"/>
              </a:rPr>
              <a:t>is the lower part of your face below your mouth</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is the watery liquid that forms in your mouth and helps you to chew and digest food</a:t>
            </a: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r>
              <a:rPr lang="en-US" altLang="ko-KR" sz="1200" dirty="0" smtClean="0">
                <a:latin typeface="굴림" pitchFamily="50" charset="-127"/>
                <a:ea typeface="굴림" pitchFamily="50" charset="-127"/>
              </a:rPr>
              <a:t>protected against a disease</a:t>
            </a:r>
            <a:endParaRPr lang="ko-KR" altLang="en-US" sz="1200" dirty="0" smtClean="0">
              <a:latin typeface="굴림" pitchFamily="50" charset="-127"/>
              <a:ea typeface="굴림" pitchFamily="50" charset="-127"/>
            </a:endParaRPr>
          </a:p>
          <a:p>
            <a:pPr marL="228600" indent="-228600">
              <a:buFont typeface="+mj-lt"/>
              <a:buAutoNum type="alphaUcPeriod"/>
            </a:pPr>
            <a:endParaRPr lang="en-US" altLang="ko-KR" sz="1200" dirty="0" smtClean="0">
              <a:latin typeface="굴림" pitchFamily="50" charset="-127"/>
              <a:ea typeface="굴림" pitchFamily="50" charset="-127"/>
            </a:endParaRPr>
          </a:p>
          <a:p>
            <a:pPr marL="228600" indent="-228600">
              <a:buFont typeface="+mj-lt"/>
              <a:buAutoNum type="alphaUcPeriod"/>
            </a:pPr>
            <a:endParaRPr lang="ko-KR" altLang="en-US" sz="1200" dirty="0">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Romeo &amp; Juliet</a:t>
            </a:r>
            <a:endParaRPr lang="ko-KR" altLang="en-US" dirty="0"/>
          </a:p>
        </p:txBody>
      </p:sp>
      <p:sp>
        <p:nvSpPr>
          <p:cNvPr id="3" name="내용 개체 틀 2"/>
          <p:cNvSpPr>
            <a:spLocks noGrp="1"/>
          </p:cNvSpPr>
          <p:nvPr>
            <p:ph idx="1"/>
          </p:nvPr>
        </p:nvSpPr>
        <p:spPr/>
        <p:txBody>
          <a:bodyPr/>
          <a:lstStyle/>
          <a:p>
            <a:r>
              <a:rPr lang="en-US" altLang="ko-KR" b="1" dirty="0" smtClean="0"/>
              <a:t>Romeo</a:t>
            </a:r>
            <a:r>
              <a:rPr lang="en-US" altLang="ko-KR" dirty="0" smtClean="0"/>
              <a:t> Oh, Juliet! </a:t>
            </a:r>
          </a:p>
          <a:p>
            <a:r>
              <a:rPr lang="en-US" altLang="ko-KR" b="1" dirty="0" smtClean="0"/>
              <a:t>Juliet</a:t>
            </a:r>
            <a:r>
              <a:rPr lang="en-US" altLang="ko-KR" dirty="0" smtClean="0"/>
              <a:t> Oh, Romeo! </a:t>
            </a:r>
          </a:p>
          <a:p>
            <a:r>
              <a:rPr lang="en-US" altLang="ko-KR" b="1" dirty="0" smtClean="0"/>
              <a:t>Romeo</a:t>
            </a:r>
            <a:r>
              <a:rPr lang="en-US" altLang="ko-KR" dirty="0" smtClean="0"/>
              <a:t> Oh, Juliet! </a:t>
            </a:r>
          </a:p>
          <a:p>
            <a:r>
              <a:rPr lang="en-US" altLang="ko-KR" b="1" dirty="0" smtClean="0"/>
              <a:t>Juliet</a:t>
            </a:r>
            <a:r>
              <a:rPr lang="en-US" altLang="ko-KR" dirty="0" smtClean="0"/>
              <a:t> Oh, Romeo! </a:t>
            </a:r>
          </a:p>
          <a:p>
            <a:r>
              <a:rPr lang="en-US" altLang="ko-KR" b="1" dirty="0" smtClean="0"/>
              <a:t>Romeo</a:t>
            </a:r>
            <a:r>
              <a:rPr lang="en-US" altLang="ko-KR" dirty="0" smtClean="0"/>
              <a:t> Oh, Juliet! </a:t>
            </a:r>
            <a:r>
              <a:rPr lang="en-US" altLang="ko-KR" i="1" dirty="0" smtClean="0"/>
              <a:t>(dies)</a:t>
            </a:r>
          </a:p>
          <a:p>
            <a:r>
              <a:rPr lang="en-US" altLang="ko-KR" dirty="0" smtClean="0"/>
              <a:t> </a:t>
            </a:r>
            <a:r>
              <a:rPr lang="en-US" altLang="ko-KR" b="1" dirty="0" smtClean="0"/>
              <a:t>Juliet</a:t>
            </a:r>
            <a:r>
              <a:rPr lang="en-US" altLang="ko-KR" dirty="0" smtClean="0"/>
              <a:t> Oh, Romeo!......Romeo?......</a:t>
            </a:r>
            <a:r>
              <a:rPr lang="en-US" altLang="ko-KR" dirty="0" err="1" smtClean="0"/>
              <a:t>Dammit</a:t>
            </a:r>
            <a:r>
              <a:rPr lang="en-US" altLang="ko-KR" dirty="0" smtClean="0"/>
              <a:t>. </a:t>
            </a:r>
            <a:br>
              <a:rPr lang="en-US" altLang="ko-KR" dirty="0" smtClean="0"/>
            </a:br>
            <a:r>
              <a:rPr lang="en-US" altLang="ko-KR" dirty="0" smtClean="0"/>
              <a:t/>
            </a:r>
            <a:br>
              <a:rPr lang="en-US" altLang="ko-KR" dirty="0" smtClean="0"/>
            </a:br>
            <a:endParaRPr lang="en-US" altLang="ko-KR" dirty="0" smtClean="0"/>
          </a:p>
          <a:p>
            <a:r>
              <a:rPr lang="en-US" altLang="ko-KR" b="1" dirty="0" smtClean="0"/>
              <a:t>THE END</a:t>
            </a:r>
            <a:endParaRPr lang="ko-KR"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00100" y="500042"/>
            <a:ext cx="4485550" cy="6357958"/>
          </a:xfrm>
          <a:prstGeom prst="rect">
            <a:avLst/>
          </a:prstGeom>
          <a:noFill/>
          <a:ln w="9525">
            <a:noFill/>
            <a:miter lim="800000"/>
            <a:headEnd/>
            <a:tailEnd/>
          </a:ln>
        </p:spPr>
      </p:pic>
      <p:sp useBgFill="1">
        <p:nvSpPr>
          <p:cNvPr id="2" name="제목 1"/>
          <p:cNvSpPr>
            <a:spLocks noGrp="1"/>
          </p:cNvSpPr>
          <p:nvPr>
            <p:ph type="title"/>
          </p:nvPr>
        </p:nvSpPr>
        <p:spPr>
          <a:xfrm>
            <a:off x="2786050" y="714356"/>
            <a:ext cx="2971792" cy="785834"/>
          </a:xfrm>
        </p:spPr>
        <p:txBody>
          <a:bodyPr>
            <a:normAutofit fontScale="90000"/>
          </a:bodyPr>
          <a:lstStyle/>
          <a:p>
            <a:r>
              <a:rPr lang="en-US" altLang="ko-KR" b="0" i="1" dirty="0" smtClean="0">
                <a:latin typeface="+mn-lt"/>
                <a:ea typeface="HY얕은샘물M" pitchFamily="18" charset="-127"/>
              </a:rPr>
              <a:t>kiss me</a:t>
            </a:r>
            <a:r>
              <a:rPr lang="en-US" altLang="ko-KR" b="0" dirty="0" smtClean="0">
                <a:latin typeface="+mn-lt"/>
                <a:ea typeface="HY얕은샘물M" pitchFamily="18" charset="-127"/>
              </a:rPr>
              <a:t> </a:t>
            </a:r>
            <a:br>
              <a:rPr lang="en-US" altLang="ko-KR" b="0" dirty="0" smtClean="0">
                <a:latin typeface="+mn-lt"/>
                <a:ea typeface="HY얕은샘물M" pitchFamily="18" charset="-127"/>
              </a:rPr>
            </a:br>
            <a:r>
              <a:rPr lang="en-US" altLang="ko-KR" sz="1600" b="0" dirty="0" smtClean="0">
                <a:latin typeface="+mn-lt"/>
                <a:ea typeface="HY얕은샘물M" pitchFamily="18" charset="-127"/>
              </a:rPr>
              <a:t>-by sixpence none the richer</a:t>
            </a:r>
            <a:endParaRPr lang="ko-KR" altLang="en-US" sz="1600" dirty="0">
              <a:latin typeface="+mn-lt"/>
              <a:ea typeface="HY얕은샘물M" pitchFamily="18" charset="-127"/>
            </a:endParaRPr>
          </a:p>
        </p:txBody>
      </p:sp>
      <p:pic>
        <p:nvPicPr>
          <p:cNvPr id="1027" name="Picture 3"/>
          <p:cNvPicPr>
            <a:picLocks noChangeAspect="1" noChangeArrowheads="1"/>
          </p:cNvPicPr>
          <p:nvPr/>
        </p:nvPicPr>
        <p:blipFill>
          <a:blip r:embed="rId3" cstate="print"/>
          <a:srcRect/>
          <a:stretch>
            <a:fillRect/>
          </a:stretch>
        </p:blipFill>
        <p:spPr bwMode="auto">
          <a:xfrm rot="10800000">
            <a:off x="5643570" y="1785926"/>
            <a:ext cx="2363988" cy="4786346"/>
          </a:xfrm>
          <a:prstGeom prst="rect">
            <a:avLst/>
          </a:prstGeom>
          <a:noFill/>
          <a:ln w="9525">
            <a:noFill/>
            <a:miter lim="800000"/>
            <a:headEnd/>
            <a:tailEnd/>
          </a:ln>
        </p:spPr>
      </p:pic>
      <p:sp>
        <p:nvSpPr>
          <p:cNvPr id="3" name="내용 개체 틀 2"/>
          <p:cNvSpPr>
            <a:spLocks noGrp="1"/>
          </p:cNvSpPr>
          <p:nvPr>
            <p:ph idx="1"/>
          </p:nvPr>
        </p:nvSpPr>
        <p:spPr>
          <a:xfrm>
            <a:off x="3000364" y="1643050"/>
            <a:ext cx="4429156" cy="5214950"/>
          </a:xfrm>
        </p:spPr>
        <p:txBody>
          <a:bodyPr>
            <a:normAutofit fontScale="62500" lnSpcReduction="20000"/>
          </a:bodyPr>
          <a:lstStyle/>
          <a:p>
            <a:pPr>
              <a:buNone/>
            </a:pPr>
            <a:r>
              <a:rPr lang="en-US" altLang="ko-KR" sz="1200" dirty="0" smtClean="0">
                <a:latin typeface="굴림" pitchFamily="50" charset="-127"/>
                <a:ea typeface="굴림" pitchFamily="50" charset="-127"/>
              </a:rPr>
              <a:t>         </a:t>
            </a:r>
            <a:r>
              <a:rPr lang="en-US" altLang="ko-KR" sz="1800" dirty="0" smtClean="0">
                <a:latin typeface="굴림" pitchFamily="50" charset="-127"/>
                <a:ea typeface="굴림" pitchFamily="50" charset="-127"/>
              </a:rPr>
              <a:t>Kiss me out of the bearded barley</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Nightly, beside the green, green grass</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Swing, swing, swing the spinning step</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You wear those shoes and I will wear that dress.</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Oh, kiss me beneath the milky twilight</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Lead me out on the moonlit floor</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Lift your open hand</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Strike up the band and make the fireflies dance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Silver moon's sparkling</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So kiss me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Kiss me down by the broken tree house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Swing me upon its hanging tire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Bring, bring, bring your flowered hat</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We'll take the trail marked on your father's map</a:t>
            </a:r>
          </a:p>
          <a:p>
            <a:pPr>
              <a:buNone/>
            </a:pPr>
            <a:r>
              <a:rPr lang="en-US" altLang="ko-KR" sz="1800" dirty="0" smtClean="0">
                <a:latin typeface="굴림" pitchFamily="50" charset="-127"/>
                <a:ea typeface="굴림" pitchFamily="50" charset="-127"/>
              </a:rPr>
              <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Oh, kiss me beneath the milky twilight</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Lead me out on the moonlit floor</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Lift your open hand</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Strike up the band and make the fireflies dance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Silver moon's sparkling</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So kiss me</a:t>
            </a:r>
          </a:p>
          <a:p>
            <a:pPr>
              <a:buNone/>
            </a:pPr>
            <a:endParaRPr lang="en-US" altLang="ko-KR" sz="1800" dirty="0" smtClean="0">
              <a:latin typeface="굴림" pitchFamily="50" charset="-127"/>
              <a:ea typeface="굴림" pitchFamily="50" charset="-127"/>
            </a:endParaRPr>
          </a:p>
          <a:p>
            <a:pPr>
              <a:buNone/>
            </a:pPr>
            <a:r>
              <a:rPr lang="en-US" altLang="ko-KR" sz="1800" dirty="0" smtClean="0">
                <a:latin typeface="굴림" pitchFamily="50" charset="-127"/>
                <a:ea typeface="굴림" pitchFamily="50" charset="-127"/>
              </a:rPr>
              <a:t>       Kiss me beneath the milky twilight</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Lead me out on the moonlit floor</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Lift your open hand</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Strike up the band and make the fireflies dance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Silver moon's sparkling</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So kiss me</a:t>
            </a:r>
          </a:p>
          <a:p>
            <a:pPr>
              <a:buNone/>
            </a:pPr>
            <a:r>
              <a:rPr lang="en-US" altLang="ko-KR" sz="1800" dirty="0" smtClean="0">
                <a:latin typeface="굴림" pitchFamily="50" charset="-127"/>
                <a:ea typeface="굴림" pitchFamily="50" charset="-127"/>
              </a:rPr>
              <a:t>      So kiss me </a:t>
            </a:r>
          </a:p>
          <a:p>
            <a:pPr>
              <a:buNone/>
            </a:pPr>
            <a:r>
              <a:rPr lang="en-US" altLang="ko-KR" sz="1800" dirty="0" smtClean="0">
                <a:latin typeface="굴림" pitchFamily="50" charset="-127"/>
                <a:ea typeface="굴림" pitchFamily="50" charset="-127"/>
              </a:rPr>
              <a:t>      So kiss me</a:t>
            </a:r>
          </a:p>
          <a:p>
            <a:pPr>
              <a:buNone/>
            </a:pPr>
            <a:r>
              <a:rPr lang="en-US" altLang="ko-KR" sz="1800" dirty="0" smtClean="0">
                <a:latin typeface="굴림" pitchFamily="50" charset="-127"/>
                <a:ea typeface="굴림" pitchFamily="50" charset="-127"/>
              </a:rPr>
              <a:t>      So kiss me</a:t>
            </a:r>
            <a:endParaRPr lang="ko-KR" altLang="en-US" sz="1800" dirty="0">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00100" y="500042"/>
            <a:ext cx="4485550" cy="6357958"/>
          </a:xfrm>
          <a:prstGeom prst="rect">
            <a:avLst/>
          </a:prstGeom>
          <a:noFill/>
          <a:ln w="9525">
            <a:noFill/>
            <a:miter lim="800000"/>
            <a:headEnd/>
            <a:tailEnd/>
          </a:ln>
        </p:spPr>
      </p:pic>
      <p:sp useBgFill="1">
        <p:nvSpPr>
          <p:cNvPr id="2" name="제목 1"/>
          <p:cNvSpPr>
            <a:spLocks noGrp="1"/>
          </p:cNvSpPr>
          <p:nvPr>
            <p:ph type="title"/>
          </p:nvPr>
        </p:nvSpPr>
        <p:spPr>
          <a:xfrm>
            <a:off x="2786050" y="714356"/>
            <a:ext cx="2971792" cy="785834"/>
          </a:xfrm>
        </p:spPr>
        <p:txBody>
          <a:bodyPr>
            <a:normAutofit fontScale="90000"/>
          </a:bodyPr>
          <a:lstStyle/>
          <a:p>
            <a:r>
              <a:rPr lang="en-US" altLang="ko-KR" b="0" i="1" dirty="0" smtClean="0">
                <a:latin typeface="+mn-lt"/>
                <a:ea typeface="HY얕은샘물M" pitchFamily="18" charset="-127"/>
              </a:rPr>
              <a:t>kiss me</a:t>
            </a:r>
            <a:r>
              <a:rPr lang="en-US" altLang="ko-KR" b="0" dirty="0" smtClean="0">
                <a:latin typeface="+mn-lt"/>
                <a:ea typeface="HY얕은샘물M" pitchFamily="18" charset="-127"/>
              </a:rPr>
              <a:t> </a:t>
            </a:r>
            <a:br>
              <a:rPr lang="en-US" altLang="ko-KR" b="0" dirty="0" smtClean="0">
                <a:latin typeface="+mn-lt"/>
                <a:ea typeface="HY얕은샘물M" pitchFamily="18" charset="-127"/>
              </a:rPr>
            </a:br>
            <a:r>
              <a:rPr lang="en-US" altLang="ko-KR" sz="1600" b="0" dirty="0" smtClean="0">
                <a:latin typeface="+mn-lt"/>
                <a:ea typeface="HY얕은샘물M" pitchFamily="18" charset="-127"/>
              </a:rPr>
              <a:t>-by sixpence none the richer</a:t>
            </a:r>
            <a:endParaRPr lang="ko-KR" altLang="en-US" sz="1600" dirty="0">
              <a:latin typeface="+mn-lt"/>
              <a:ea typeface="HY얕은샘물M" pitchFamily="18" charset="-127"/>
            </a:endParaRPr>
          </a:p>
        </p:txBody>
      </p:sp>
      <p:pic>
        <p:nvPicPr>
          <p:cNvPr id="1027" name="Picture 3"/>
          <p:cNvPicPr>
            <a:picLocks noChangeAspect="1" noChangeArrowheads="1"/>
          </p:cNvPicPr>
          <p:nvPr/>
        </p:nvPicPr>
        <p:blipFill>
          <a:blip r:embed="rId4" cstate="print"/>
          <a:srcRect/>
          <a:stretch>
            <a:fillRect/>
          </a:stretch>
        </p:blipFill>
        <p:spPr bwMode="auto">
          <a:xfrm rot="10800000">
            <a:off x="5643570" y="1785926"/>
            <a:ext cx="2363988" cy="4786346"/>
          </a:xfrm>
          <a:prstGeom prst="rect">
            <a:avLst/>
          </a:prstGeom>
          <a:noFill/>
          <a:ln w="9525">
            <a:noFill/>
            <a:miter lim="800000"/>
            <a:headEnd/>
            <a:tailEnd/>
          </a:ln>
        </p:spPr>
      </p:pic>
      <p:sp>
        <p:nvSpPr>
          <p:cNvPr id="3" name="내용 개체 틀 2"/>
          <p:cNvSpPr>
            <a:spLocks noGrp="1"/>
          </p:cNvSpPr>
          <p:nvPr>
            <p:ph idx="1"/>
          </p:nvPr>
        </p:nvSpPr>
        <p:spPr>
          <a:xfrm>
            <a:off x="3000364" y="1643050"/>
            <a:ext cx="4429156" cy="5214950"/>
          </a:xfrm>
        </p:spPr>
        <p:txBody>
          <a:bodyPr>
            <a:normAutofit fontScale="62500" lnSpcReduction="20000"/>
          </a:bodyPr>
          <a:lstStyle/>
          <a:p>
            <a:pPr>
              <a:buNone/>
            </a:pPr>
            <a:r>
              <a:rPr lang="en-US" altLang="ko-KR" sz="1200" dirty="0" smtClean="0">
                <a:latin typeface="굴림" pitchFamily="50" charset="-127"/>
                <a:ea typeface="굴림" pitchFamily="50" charset="-127"/>
              </a:rPr>
              <a:t>         </a:t>
            </a:r>
            <a:r>
              <a:rPr lang="en-US" altLang="ko-KR" sz="1800" dirty="0" smtClean="0">
                <a:latin typeface="굴림" pitchFamily="50" charset="-127"/>
                <a:ea typeface="굴림" pitchFamily="50" charset="-127"/>
              </a:rPr>
              <a:t>Kiss me _______     ____ the bearded barley</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Nightly, beside the ______       _______grass</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Swing, swing, swing the spinning step</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You ______ those shoes and I will _______ that dress.</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Oh, kiss me beneath the milky twilight</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________ me out on the moonlit floor</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Lift your open hand</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________ up the band and make the fireflies _________</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Silver moon's sparkling</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So _______  ____</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Kiss me _______ by the broken tree house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Swing me upon its hanging tire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Bring, bring, bring your flowered hat</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We'll take the trail marked on your father's map</a:t>
            </a:r>
          </a:p>
          <a:p>
            <a:pPr>
              <a:buNone/>
            </a:pPr>
            <a:r>
              <a:rPr lang="en-US" altLang="ko-KR" sz="1800" dirty="0" smtClean="0">
                <a:latin typeface="굴림" pitchFamily="50" charset="-127"/>
                <a:ea typeface="굴림" pitchFamily="50" charset="-127"/>
              </a:rPr>
              <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Oh, kiss me beneath the ________  _________</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Lead me out on the moonlit floor</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_______ your open hand</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Strike up the band and make the _________ dance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Silver moon's sparkling</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So kiss me</a:t>
            </a:r>
          </a:p>
          <a:p>
            <a:pPr>
              <a:buNone/>
            </a:pPr>
            <a:endParaRPr lang="en-US" altLang="ko-KR" sz="1800" dirty="0" smtClean="0">
              <a:latin typeface="굴림" pitchFamily="50" charset="-127"/>
              <a:ea typeface="굴림" pitchFamily="50" charset="-127"/>
            </a:endParaRPr>
          </a:p>
          <a:p>
            <a:pPr>
              <a:buNone/>
            </a:pPr>
            <a:r>
              <a:rPr lang="en-US" altLang="ko-KR" sz="1800" dirty="0" smtClean="0">
                <a:latin typeface="굴림" pitchFamily="50" charset="-127"/>
                <a:ea typeface="굴림" pitchFamily="50" charset="-127"/>
              </a:rPr>
              <a:t>      Kiss me beneath the milky twilight</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Lead me out on the moonlit floor</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Lift your open hand</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Strike up the band and make the fireflies dance</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Silver moon's sparkling</a:t>
            </a:r>
            <a:br>
              <a:rPr lang="en-US" altLang="ko-KR" sz="1800" dirty="0" smtClean="0">
                <a:latin typeface="굴림" pitchFamily="50" charset="-127"/>
                <a:ea typeface="굴림" pitchFamily="50" charset="-127"/>
              </a:rPr>
            </a:br>
            <a:r>
              <a:rPr lang="en-US" altLang="ko-KR" sz="1800" dirty="0" smtClean="0">
                <a:latin typeface="굴림" pitchFamily="50" charset="-127"/>
                <a:ea typeface="굴림" pitchFamily="50" charset="-127"/>
              </a:rPr>
              <a:t>So kiss me</a:t>
            </a:r>
          </a:p>
          <a:p>
            <a:pPr>
              <a:buNone/>
            </a:pPr>
            <a:r>
              <a:rPr lang="en-US" altLang="ko-KR" sz="1800" dirty="0" smtClean="0">
                <a:latin typeface="굴림" pitchFamily="50" charset="-127"/>
                <a:ea typeface="굴림" pitchFamily="50" charset="-127"/>
              </a:rPr>
              <a:t>      So kiss me </a:t>
            </a:r>
          </a:p>
          <a:p>
            <a:pPr>
              <a:buNone/>
            </a:pPr>
            <a:r>
              <a:rPr lang="en-US" altLang="ko-KR" sz="1800" dirty="0" smtClean="0">
                <a:latin typeface="굴림" pitchFamily="50" charset="-127"/>
                <a:ea typeface="굴림" pitchFamily="50" charset="-127"/>
              </a:rPr>
              <a:t>      So kiss me</a:t>
            </a:r>
          </a:p>
          <a:p>
            <a:pPr>
              <a:buNone/>
            </a:pPr>
            <a:r>
              <a:rPr lang="en-US" altLang="ko-KR" sz="1800" dirty="0" smtClean="0">
                <a:latin typeface="굴림" pitchFamily="50" charset="-127"/>
                <a:ea typeface="굴림" pitchFamily="50" charset="-127"/>
              </a:rPr>
              <a:t>      So kiss me</a:t>
            </a:r>
            <a:endParaRPr lang="ko-KR" altLang="en-US" sz="1800" dirty="0">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algn="ctr"/>
            <a:r>
              <a:rPr lang="en-US" altLang="ko-KR" dirty="0" smtClean="0"/>
              <a:t>Handsome young prince</a:t>
            </a:r>
            <a:br>
              <a:rPr lang="en-US" altLang="ko-KR" dirty="0" smtClean="0"/>
            </a:br>
            <a:r>
              <a:rPr lang="en-US" altLang="ko-KR" dirty="0" smtClean="0"/>
              <a:t> needs money or a kiss.</a:t>
            </a:r>
            <a:endParaRPr lang="ko-KR"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42910" y="1643050"/>
            <a:ext cx="5715040" cy="4987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You call that a kiss?</a:t>
            </a:r>
            <a:endParaRPr lang="ko-KR"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143107" y="1643050"/>
            <a:ext cx="5249075"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20040"/>
            <a:ext cx="7239000" cy="1608762"/>
          </a:xfrm>
        </p:spPr>
        <p:txBody>
          <a:bodyPr>
            <a:normAutofit fontScale="90000"/>
          </a:bodyPr>
          <a:lstStyle/>
          <a:p>
            <a:r>
              <a:rPr lang="en-US" altLang="ko-KR" dirty="0" smtClean="0"/>
              <a:t>How would you like to kiss</a:t>
            </a:r>
            <a:br>
              <a:rPr lang="en-US" altLang="ko-KR" dirty="0" smtClean="0"/>
            </a:br>
            <a:r>
              <a:rPr lang="en-US" altLang="ko-KR" dirty="0" smtClean="0"/>
              <a:t>the frog formerly known as 'Prince'?</a:t>
            </a:r>
            <a:endParaRPr lang="ko-KR"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643174" y="1714488"/>
            <a:ext cx="4643470" cy="4790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428604"/>
            <a:ext cx="3614734" cy="6027132"/>
          </a:xfrm>
        </p:spPr>
        <p:txBody>
          <a:bodyPr>
            <a:normAutofit/>
          </a:bodyPr>
          <a:lstStyle/>
          <a:p>
            <a:r>
              <a:rPr lang="en-US" altLang="ko-KR" b="1" dirty="0" smtClean="0">
                <a:latin typeface="굴림" pitchFamily="50" charset="-127"/>
                <a:ea typeface="굴림" pitchFamily="50" charset="-127"/>
              </a:rPr>
              <a:t>Gustav Klimt </a:t>
            </a:r>
          </a:p>
          <a:p>
            <a:pPr>
              <a:buNone/>
            </a:pPr>
            <a:r>
              <a:rPr lang="en-US" altLang="ko-KR" b="1" dirty="0" smtClean="0">
                <a:latin typeface="굴림" pitchFamily="50" charset="-127"/>
                <a:ea typeface="굴림" pitchFamily="50" charset="-127"/>
              </a:rPr>
              <a:t>  was an Austrian Symbolist painter. Klimt's primary subject was the female body, and his works are marked by a frank eroticism.</a:t>
            </a:r>
            <a:endParaRPr lang="ko-KR" altLang="en-US" b="1" dirty="0">
              <a:latin typeface="굴림" pitchFamily="50" charset="-127"/>
              <a:ea typeface="굴림" pitchFamily="50" charset="-127"/>
            </a:endParaRPr>
          </a:p>
        </p:txBody>
      </p:sp>
      <p:pic>
        <p:nvPicPr>
          <p:cNvPr id="4" name="Picture 2"/>
          <p:cNvPicPr>
            <a:picLocks noChangeAspect="1" noChangeArrowheads="1"/>
          </p:cNvPicPr>
          <p:nvPr/>
        </p:nvPicPr>
        <p:blipFill>
          <a:blip r:embed="rId2" cstate="print"/>
          <a:srcRect/>
          <a:stretch>
            <a:fillRect/>
          </a:stretch>
        </p:blipFill>
        <p:spPr bwMode="auto">
          <a:xfrm>
            <a:off x="3929058" y="297610"/>
            <a:ext cx="4143404" cy="6560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Princesses eat frog that lies about being a prince. </a:t>
            </a:r>
            <a:endParaRPr lang="ko-KR"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571867" y="1428736"/>
            <a:ext cx="4231561"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714356"/>
            <a:ext cx="5114932" cy="1000132"/>
          </a:xfrm>
        </p:spPr>
        <p:txBody>
          <a:bodyPr>
            <a:normAutofit/>
          </a:bodyPr>
          <a:lstStyle/>
          <a:p>
            <a:r>
              <a:rPr lang="en-US" altLang="ko-KR" dirty="0" smtClean="0"/>
              <a:t>Pablo Ruiz Picasso</a:t>
            </a:r>
            <a:endParaRPr lang="ko-KR" altLang="en-US" dirty="0"/>
          </a:p>
        </p:txBody>
      </p:sp>
      <p:pic>
        <p:nvPicPr>
          <p:cNvPr id="2050" name="Picture 2"/>
          <p:cNvPicPr>
            <a:picLocks noGrp="1" noChangeAspect="1" noChangeArrowheads="1"/>
          </p:cNvPicPr>
          <p:nvPr>
            <p:ph idx="1"/>
          </p:nvPr>
        </p:nvPicPr>
        <p:blipFill>
          <a:blip r:embed="rId3" cstate="print"/>
          <a:stretch>
            <a:fillRect/>
          </a:stretch>
        </p:blipFill>
        <p:spPr bwMode="auto">
          <a:xfrm>
            <a:off x="0" y="2024087"/>
            <a:ext cx="6429420" cy="4833913"/>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6000760" y="285728"/>
            <a:ext cx="1928826" cy="2222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4000504"/>
            <a:ext cx="7239000" cy="2455232"/>
          </a:xfrm>
        </p:spPr>
        <p:txBody>
          <a:bodyPr>
            <a:noAutofit/>
          </a:bodyPr>
          <a:lstStyle/>
          <a:p>
            <a:r>
              <a:rPr lang="en-US" altLang="ko-KR" sz="2400" b="1" dirty="0" smtClean="0">
                <a:latin typeface="굴림" pitchFamily="50" charset="-127"/>
                <a:ea typeface="굴림" pitchFamily="50" charset="-127"/>
              </a:rPr>
              <a:t>The Kiss, an oil on canvas painted the day before the artist's 88th birthday.</a:t>
            </a:r>
          </a:p>
          <a:p>
            <a:r>
              <a:rPr lang="en-US" altLang="ko-KR" sz="2400" b="1" dirty="0" smtClean="0">
                <a:latin typeface="굴림" pitchFamily="50" charset="-127"/>
                <a:ea typeface="굴림" pitchFamily="50" charset="-127"/>
              </a:rPr>
              <a:t>Picasso was married twice and had four children by three women</a:t>
            </a:r>
            <a:endParaRPr lang="ko-KR" altLang="ko-KR" sz="2400" b="1" dirty="0" smtClean="0">
              <a:latin typeface="굴림" pitchFamily="50" charset="-127"/>
              <a:ea typeface="굴림" pitchFamily="50" charset="-127"/>
            </a:endParaRPr>
          </a:p>
          <a:p>
            <a:r>
              <a:rPr lang="en-US" altLang="ko-KR" sz="2400" b="1" dirty="0" smtClean="0">
                <a:latin typeface="굴림" pitchFamily="50" charset="-127"/>
                <a:ea typeface="굴림" pitchFamily="50" charset="-127"/>
              </a:rPr>
              <a:t>He saw women as a mere vehicle/inspiration for his art.</a:t>
            </a:r>
            <a:endParaRPr lang="ko-KR" altLang="en-US" sz="2400" b="1" dirty="0">
              <a:latin typeface="굴림" pitchFamily="50" charset="-127"/>
              <a:ea typeface="굴림" pitchFamily="50" charset="-127"/>
            </a:endParaRPr>
          </a:p>
        </p:txBody>
      </p:sp>
      <p:pic>
        <p:nvPicPr>
          <p:cNvPr id="4" name="Picture 2"/>
          <p:cNvPicPr>
            <a:picLocks noGrp="1" noChangeAspect="1" noChangeArrowheads="1"/>
          </p:cNvPicPr>
          <p:nvPr>
            <p:ph idx="1"/>
          </p:nvPr>
        </p:nvPicPr>
        <p:blipFill>
          <a:blip r:embed="rId2" cstate="print"/>
          <a:stretch>
            <a:fillRect/>
          </a:stretch>
        </p:blipFill>
        <p:spPr bwMode="auto">
          <a:xfrm>
            <a:off x="428596" y="928670"/>
            <a:ext cx="3990723"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57224" y="285728"/>
            <a:ext cx="4857784" cy="1143000"/>
          </a:xfrm>
        </p:spPr>
        <p:txBody>
          <a:bodyPr>
            <a:normAutofit fontScale="90000"/>
          </a:bodyPr>
          <a:lstStyle/>
          <a:p>
            <a:r>
              <a:rPr lang="en-US" altLang="ko-KR" i="1" dirty="0" smtClean="0"/>
              <a:t/>
            </a:r>
            <a:br>
              <a:rPr lang="en-US" altLang="ko-KR" i="1" dirty="0" smtClean="0"/>
            </a:br>
            <a:r>
              <a:rPr lang="en-US" altLang="ko-KR" b="1" i="1" dirty="0" smtClean="0"/>
              <a:t> </a:t>
            </a:r>
            <a:r>
              <a:rPr lang="en-US" altLang="ko-KR" b="1" i="1" dirty="0" err="1" smtClean="0"/>
              <a:t>Edvard</a:t>
            </a:r>
            <a:r>
              <a:rPr lang="en-US" altLang="ko-KR" i="1" dirty="0" smtClean="0"/>
              <a:t> </a:t>
            </a:r>
            <a:r>
              <a:rPr lang="en-US" altLang="ko-KR" b="1" i="1" dirty="0" smtClean="0"/>
              <a:t> Munch</a:t>
            </a:r>
            <a:endParaRPr lang="ko-KR" alt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0" y="1785926"/>
            <a:ext cx="4786314" cy="3714379"/>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tretch>
            <a:fillRect/>
          </a:stretch>
        </p:blipFill>
        <p:spPr bwMode="auto">
          <a:xfrm>
            <a:off x="4857720" y="2585327"/>
            <a:ext cx="4286280" cy="4272673"/>
          </a:xfrm>
          <a:prstGeom prst="rect">
            <a:avLst/>
          </a:prstGeom>
          <a:noFill/>
          <a:ln w="9525">
            <a:noFill/>
            <a:miter lim="800000"/>
            <a:headEnd/>
            <a:tailEnd/>
          </a:ln>
        </p:spPr>
      </p:pic>
      <p:pic>
        <p:nvPicPr>
          <p:cNvPr id="3" name="Picture 2"/>
          <p:cNvPicPr>
            <a:picLocks noChangeAspect="1" noChangeArrowheads="1"/>
          </p:cNvPicPr>
          <p:nvPr/>
        </p:nvPicPr>
        <p:blipFill>
          <a:blip r:embed="rId5" cstate="print"/>
          <a:srcRect/>
          <a:stretch>
            <a:fillRect/>
          </a:stretch>
        </p:blipFill>
        <p:spPr bwMode="auto">
          <a:xfrm>
            <a:off x="5786446" y="357166"/>
            <a:ext cx="1750209" cy="200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786182" y="1609416"/>
            <a:ext cx="3910018" cy="4846320"/>
          </a:xfrm>
        </p:spPr>
        <p:txBody>
          <a:bodyPr/>
          <a:lstStyle/>
          <a:p>
            <a:pPr latinLnBrk="0"/>
            <a:r>
              <a:rPr lang="en-US" altLang="ko-KR" b="1" dirty="0" smtClean="0">
                <a:latin typeface="굴림" pitchFamily="50" charset="-127"/>
                <a:ea typeface="굴림" pitchFamily="50" charset="-127"/>
              </a:rPr>
              <a:t>Munch was a deeply disturbed man, it is believed by some that the women in his paintings are portrayal of his sister who died at fifteen.</a:t>
            </a:r>
            <a:endParaRPr lang="ko-KR" altLang="ko-KR" dirty="0" smtClean="0">
              <a:latin typeface="굴림" pitchFamily="50" charset="-127"/>
              <a:ea typeface="굴림" pitchFamily="50" charset="-127"/>
            </a:endParaRPr>
          </a:p>
          <a:p>
            <a:pPr latinLnBrk="0">
              <a:buNone/>
            </a:pPr>
            <a:r>
              <a:rPr lang="en-US" altLang="ko-KR" b="1" dirty="0" smtClean="0">
                <a:latin typeface="굴림" pitchFamily="50" charset="-127"/>
                <a:ea typeface="굴림" pitchFamily="50" charset="-127"/>
              </a:rPr>
              <a:t>  What is certain is that he lived his life in complete despair.</a:t>
            </a:r>
            <a:endParaRPr lang="ko-KR" altLang="ko-KR" dirty="0" smtClean="0">
              <a:latin typeface="굴림" pitchFamily="50" charset="-127"/>
              <a:ea typeface="굴림" pitchFamily="50" charset="-127"/>
            </a:endParaRPr>
          </a:p>
          <a:p>
            <a:endParaRPr lang="ko-KR" altLang="en-US" dirty="0"/>
          </a:p>
        </p:txBody>
      </p:sp>
      <p:pic>
        <p:nvPicPr>
          <p:cNvPr id="4" name="Picture 3"/>
          <p:cNvPicPr>
            <a:picLocks noChangeAspect="1" noChangeArrowheads="1"/>
          </p:cNvPicPr>
          <p:nvPr/>
        </p:nvPicPr>
        <p:blipFill>
          <a:blip r:embed="rId2" cstate="print"/>
          <a:stretch>
            <a:fillRect/>
          </a:stretch>
        </p:blipFill>
        <p:spPr bwMode="auto">
          <a:xfrm>
            <a:off x="357158" y="2143116"/>
            <a:ext cx="3368279"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i="1" dirty="0"/>
              <a:t>Roy </a:t>
            </a:r>
            <a:r>
              <a:rPr lang="en-US" altLang="ko-KR" b="1" i="1" dirty="0" err="1"/>
              <a:t>Lichenstein</a:t>
            </a:r>
            <a:endParaRPr lang="ko-KR" altLang="en-US" dirty="0"/>
          </a:p>
        </p:txBody>
      </p:sp>
      <p:pic>
        <p:nvPicPr>
          <p:cNvPr id="4099" name="Picture 3"/>
          <p:cNvPicPr>
            <a:picLocks noGrp="1" noChangeAspect="1" noChangeArrowheads="1"/>
          </p:cNvPicPr>
          <p:nvPr>
            <p:ph idx="1"/>
          </p:nvPr>
        </p:nvPicPr>
        <p:blipFill>
          <a:blip r:embed="rId3" cstate="print"/>
          <a:srcRect/>
          <a:stretch>
            <a:fillRect/>
          </a:stretch>
        </p:blipFill>
        <p:spPr bwMode="auto">
          <a:xfrm>
            <a:off x="4929158" y="1982006"/>
            <a:ext cx="4214842" cy="4875994"/>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0" y="1785902"/>
            <a:ext cx="4999640" cy="5072098"/>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6286512" y="285728"/>
            <a:ext cx="1656974" cy="16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643306" y="714356"/>
            <a:ext cx="4500594" cy="535785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latinLnBrk="0"/>
            <a:r>
              <a:rPr lang="en-US" altLang="ko-KR" cap="none" dirty="0" smtClean="0">
                <a:ln>
                  <a:noFill/>
                </a:ln>
                <a:solidFill>
                  <a:schemeClr val="tx1"/>
                </a:solidFill>
                <a:latin typeface="굴림" pitchFamily="50" charset="-127"/>
                <a:ea typeface="굴림" pitchFamily="50" charset="-127"/>
              </a:rPr>
              <a:t/>
            </a:r>
            <a:br>
              <a:rPr lang="en-US" altLang="ko-KR" cap="none" dirty="0" smtClean="0">
                <a:ln>
                  <a:noFill/>
                </a:ln>
                <a:solidFill>
                  <a:schemeClr val="tx1"/>
                </a:solidFill>
                <a:latin typeface="굴림" pitchFamily="50" charset="-127"/>
                <a:ea typeface="굴림" pitchFamily="50" charset="-127"/>
              </a:rPr>
            </a:br>
            <a:r>
              <a:rPr lang="en-US" altLang="ko-KR" sz="2700" cap="none" dirty="0" smtClean="0">
                <a:ln>
                  <a:noFill/>
                </a:ln>
                <a:solidFill>
                  <a:schemeClr val="tx1"/>
                </a:solidFill>
                <a:latin typeface="굴림" pitchFamily="50" charset="-127"/>
                <a:ea typeface="굴림" pitchFamily="50" charset="-127"/>
              </a:rPr>
              <a:t>Most American pop artists of the 1960s came from a field outside of painting, specifically the mass media. </a:t>
            </a:r>
            <a:r>
              <a:rPr lang="ko-KR" altLang="ko-KR" sz="2700" cap="none" dirty="0" smtClean="0">
                <a:ln>
                  <a:noFill/>
                </a:ln>
                <a:solidFill>
                  <a:schemeClr val="tx1"/>
                </a:solidFill>
                <a:latin typeface="굴림" pitchFamily="50" charset="-127"/>
                <a:ea typeface="굴림" pitchFamily="50" charset="-127"/>
              </a:rPr>
              <a:t/>
            </a:r>
            <a:br>
              <a:rPr lang="ko-KR" altLang="ko-KR" sz="2700" cap="none" dirty="0" smtClean="0">
                <a:ln>
                  <a:noFill/>
                </a:ln>
                <a:solidFill>
                  <a:schemeClr val="tx1"/>
                </a:solidFill>
                <a:latin typeface="굴림" pitchFamily="50" charset="-127"/>
                <a:ea typeface="굴림" pitchFamily="50" charset="-127"/>
              </a:rPr>
            </a:br>
            <a:r>
              <a:rPr lang="en-US" altLang="ko-KR" sz="2700" cap="none" dirty="0" smtClean="0">
                <a:ln>
                  <a:noFill/>
                </a:ln>
                <a:solidFill>
                  <a:schemeClr val="tx1"/>
                </a:solidFill>
                <a:latin typeface="굴림" pitchFamily="50" charset="-127"/>
                <a:ea typeface="굴림" pitchFamily="50" charset="-127"/>
              </a:rPr>
              <a:t>Roy </a:t>
            </a:r>
            <a:r>
              <a:rPr lang="en-US" altLang="ko-KR" sz="2700" cap="none" dirty="0" err="1" smtClean="0">
                <a:ln>
                  <a:noFill/>
                </a:ln>
                <a:solidFill>
                  <a:schemeClr val="tx1"/>
                </a:solidFill>
                <a:latin typeface="굴림" pitchFamily="50" charset="-127"/>
                <a:ea typeface="굴림" pitchFamily="50" charset="-127"/>
              </a:rPr>
              <a:t>Lichenstein</a:t>
            </a:r>
            <a:r>
              <a:rPr lang="en-US" altLang="ko-KR" sz="2700" cap="none" dirty="0" smtClean="0">
                <a:ln>
                  <a:noFill/>
                </a:ln>
                <a:solidFill>
                  <a:schemeClr val="tx1"/>
                </a:solidFill>
                <a:latin typeface="굴림" pitchFamily="50" charset="-127"/>
                <a:ea typeface="굴림" pitchFamily="50" charset="-127"/>
              </a:rPr>
              <a:t> had worked in window display. Andy Warhol did newspaper work. The subject matter of Pop Art had already been published or designed. </a:t>
            </a:r>
            <a:br>
              <a:rPr lang="en-US" altLang="ko-KR" sz="2700" cap="none" dirty="0" smtClean="0">
                <a:ln>
                  <a:noFill/>
                </a:ln>
                <a:solidFill>
                  <a:schemeClr val="tx1"/>
                </a:solidFill>
                <a:latin typeface="굴림" pitchFamily="50" charset="-127"/>
                <a:ea typeface="굴림" pitchFamily="50" charset="-127"/>
              </a:rPr>
            </a:br>
            <a:r>
              <a:rPr lang="en-US" altLang="ko-KR" sz="2700" cap="none" dirty="0" smtClean="0">
                <a:ln>
                  <a:noFill/>
                </a:ln>
                <a:solidFill>
                  <a:schemeClr val="tx1"/>
                </a:solidFill>
                <a:latin typeface="굴림" pitchFamily="50" charset="-127"/>
                <a:ea typeface="굴림" pitchFamily="50" charset="-127"/>
              </a:rPr>
              <a:t>For example, Lichtenstein's paintings Were based on comic strips, and Warhol's were of Coke bottles and soup cans.</a:t>
            </a:r>
            <a:endParaRPr lang="ko-KR" altLang="en-US" sz="2700" cap="none" dirty="0">
              <a:ln>
                <a:noFill/>
              </a:ln>
              <a:solidFill>
                <a:schemeClr val="tx1"/>
              </a:solidFill>
              <a:latin typeface="굴림" pitchFamily="50" charset="-127"/>
              <a:ea typeface="굴림" pitchFamily="50" charset="-127"/>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357158" y="2071678"/>
            <a:ext cx="330962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풍요">
  <a:themeElements>
    <a:clrScheme name="풍요">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풍요">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풍요">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935</TotalTime>
  <Words>1904</Words>
  <Application>Microsoft Office PowerPoint</Application>
  <PresentationFormat>화면 슬라이드 쇼(4:3)</PresentationFormat>
  <Paragraphs>219</Paragraphs>
  <Slides>30</Slides>
  <Notes>18</Notes>
  <HiddenSlides>0</HiddenSlides>
  <MMClips>0</MMClips>
  <ScaleCrop>false</ScaleCrop>
  <HeadingPairs>
    <vt:vector size="4" baseType="variant">
      <vt:variant>
        <vt:lpstr>테마</vt:lpstr>
      </vt:variant>
      <vt:variant>
        <vt:i4>1</vt:i4>
      </vt:variant>
      <vt:variant>
        <vt:lpstr>슬라이드 제목</vt:lpstr>
      </vt:variant>
      <vt:variant>
        <vt:i4>30</vt:i4>
      </vt:variant>
    </vt:vector>
  </HeadingPairs>
  <TitlesOfParts>
    <vt:vector size="31" baseType="lpstr">
      <vt:lpstr>풍요</vt:lpstr>
      <vt:lpstr>THE  KISS</vt:lpstr>
      <vt:lpstr>Gustav Klimt</vt:lpstr>
      <vt:lpstr>슬라이드 3</vt:lpstr>
      <vt:lpstr>Pablo Ruiz Picasso</vt:lpstr>
      <vt:lpstr>슬라이드 5</vt:lpstr>
      <vt:lpstr>  Edvard  Munch</vt:lpstr>
      <vt:lpstr>슬라이드 7</vt:lpstr>
      <vt:lpstr>Roy Lichenstein</vt:lpstr>
      <vt:lpstr> Most American pop artists of the 1960s came from a field outside of painting, specifically the mass media.  Roy Lichenstein had worked in window display. Andy Warhol did newspaper work. The subject matter of Pop Art had already been published or designed.  For example, Lichtenstein's paintings Were based on comic strips, and Warhol's were of Coke bottles and soup cans.</vt:lpstr>
      <vt:lpstr>The Stolen Kiss - Jean Honore Fragonard</vt:lpstr>
      <vt:lpstr>슬라이드 11</vt:lpstr>
      <vt:lpstr>Francesco  Hayez</vt:lpstr>
      <vt:lpstr>슬라이드 13</vt:lpstr>
      <vt:lpstr>August Rodin</vt:lpstr>
      <vt:lpstr>  The Kiss is a marble sculpture by the French sculptor Auguste Rodin. Like many of Rodin's best-known individual sculptures, including The Thinker, the embracing couple depicted in the sculpture appeared originally as part of a group of reliefs decorating Rodin's monumental bronze portal The Gates of Hell, commissioned for a planned museum of art in Paris. The couple were later removed from the Gates and replaced.</vt:lpstr>
      <vt:lpstr>Clove &amp; clove studded</vt:lpstr>
      <vt:lpstr>Worksheet</vt:lpstr>
      <vt:lpstr>Origin of the kiss</vt:lpstr>
      <vt:lpstr>Kiss through history</vt:lpstr>
      <vt:lpstr>Kiss your way to good health</vt:lpstr>
      <vt:lpstr>Worksheet</vt:lpstr>
      <vt:lpstr>Worksheet</vt:lpstr>
      <vt:lpstr>Worksheet</vt:lpstr>
      <vt:lpstr>Romeo &amp; Juliet</vt:lpstr>
      <vt:lpstr>kiss me  -by sixpence none the richer</vt:lpstr>
      <vt:lpstr>kiss me  -by sixpence none the richer</vt:lpstr>
      <vt:lpstr>Handsome young prince  needs money or a kiss.</vt:lpstr>
      <vt:lpstr>You call that a kiss?</vt:lpstr>
      <vt:lpstr>How would you like to kiss the frog formerly known as 'Prince'?</vt:lpstr>
      <vt:lpstr>Princesses eat frog that lies about being a prince.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이혜경</dc:creator>
  <cp:lastModifiedBy>이혜경</cp:lastModifiedBy>
  <cp:revision>117</cp:revision>
  <dcterms:created xsi:type="dcterms:W3CDTF">2010-02-07T07:50:11Z</dcterms:created>
  <dcterms:modified xsi:type="dcterms:W3CDTF">2010-02-19T18:02:59Z</dcterms:modified>
</cp:coreProperties>
</file>