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r"/>
          <p:cNvSpPr txBox="1"/>
          <p:nvPr userDrawn="1"/>
        </p:nvSpPr>
        <p:spPr>
          <a:xfrm>
            <a:off x="8991600" y="0"/>
            <a:ext cx="9144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0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8D30-3E4F-4561-80B4-CC7611602381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0790-68E2-4588-8BCF-B316D46E9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r"/>
          <p:cNvSpPr txBox="1"/>
          <p:nvPr userDrawn="1"/>
        </p:nvSpPr>
        <p:spPr>
          <a:xfrm>
            <a:off x="8991600" y="0"/>
            <a:ext cx="9144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0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87107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46" y="142876"/>
            <a:ext cx="8816072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4" y="180240"/>
            <a:ext cx="8715404" cy="653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95782034_24429b24_n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142852"/>
            <a:ext cx="4114800" cy="6572296"/>
          </a:xfrm>
          <a:prstGeom prst="rect">
            <a:avLst/>
          </a:prstGeom>
        </p:spPr>
      </p:pic>
      <p:pic>
        <p:nvPicPr>
          <p:cNvPr id="3" name="Picture 2" descr="45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407" y="95250"/>
            <a:ext cx="5000625" cy="666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572560" cy="643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Dow Corning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Park</dc:creator>
  <cp:lastModifiedBy>Kelly Park</cp:lastModifiedBy>
  <cp:revision>2</cp:revision>
  <dcterms:created xsi:type="dcterms:W3CDTF">2010-07-25T12:37:12Z</dcterms:created>
  <dcterms:modified xsi:type="dcterms:W3CDTF">2010-07-26T05:04:43Z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d09e9f94-ff12-4de2-a43f-59df56a436a8</vt:lpwstr>
  </property>
  <property fmtid="{D5CDD505-2E9C-101B-9397-08002B2CF9AE}" pid="3" name="aliasHFHeaderFooter">
    <vt:lpwstr>Dow Corning</vt:lpwstr>
  </property>
  <property fmtid="{D5CDD505-2E9C-101B-9397-08002B2CF9AE}" pid="4" name="IAM_LGL_ENTITY">
    <vt:lpwstr>Dow Corning</vt:lpwstr>
  </property>
  <property fmtid="{D5CDD505-2E9C-101B-9397-08002B2CF9AE}" pid="5" name="IAM_SECURITY_CLASS">
    <vt:lpwstr>Non-Classified</vt:lpwstr>
  </property>
</Properties>
</file>