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6" r:id="rId11"/>
    <p:sldId id="269" r:id="rId12"/>
    <p:sldId id="267" r:id="rId13"/>
    <p:sldId id="268"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26" y="-90"/>
      </p:cViewPr>
      <p:guideLst>
        <p:guide orient="horz" pos="2160"/>
        <p:guide pos="2880"/>
      </p:guideLst>
    </p:cSldViewPr>
  </p:slideViewPr>
  <p:notesTextViewPr>
    <p:cViewPr>
      <p:scale>
        <a:sx n="100" d="100"/>
        <a:sy n="100" d="100"/>
      </p:scale>
      <p:origin x="0" y="954"/>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9E26B-FDDB-4DF3-B6F6-FB7F5A3D6350}" type="datetimeFigureOut">
              <a:rPr lang="en-US" smtClean="0"/>
              <a:pPr/>
              <a:t>8/11/2010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45AE0-3C3C-4A1B-A075-631A49DC85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C45AE0-3C3C-4A1B-A075-631A49DC8578}"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HURRICANES AND TORNADOES </a:t>
            </a:r>
          </a:p>
          <a:p>
            <a:r>
              <a:rPr lang="en-US" dirty="0" smtClean="0"/>
              <a:t>What's the difference? </a:t>
            </a:r>
          </a:p>
          <a:p>
            <a:r>
              <a:rPr lang="en-US" dirty="0" smtClean="0"/>
              <a:t>Hurricanes and tornadoes both form in warm, damp air when winds blow into each other from opposite directions. Hurricanes develop over warm, tropical oceans, while tornadoes form over land and are more violent. In a hurricane, the winds swirl around in a spiral at up to 200 mph. In the middle is a calm "eye" 4 - 25 miles wide, surrounded by the worst wind and driving rain. </a:t>
            </a:r>
          </a:p>
          <a:p>
            <a:r>
              <a:rPr lang="en-US" dirty="0" smtClean="0"/>
              <a:t>A tornado is a tall, funnel-shaped whirlwind of cloud up to 2,000 feet high. In the middle is an eye of descending air, surrounded by a strong upward current that sucks up or destroys everything in its path. Tornadoes can travel hundreds of miles before they die down. </a:t>
            </a:r>
          </a:p>
          <a:p>
            <a:r>
              <a:rPr lang="en-US" smtClean="0"/>
              <a:t>Now you know!</a:t>
            </a:r>
            <a:endParaRPr lang="en-US"/>
          </a:p>
        </p:txBody>
      </p:sp>
      <p:sp>
        <p:nvSpPr>
          <p:cNvPr id="4" name="Slide Number Placeholder 3"/>
          <p:cNvSpPr>
            <a:spLocks noGrp="1"/>
          </p:cNvSpPr>
          <p:nvPr>
            <p:ph type="sldNum" sz="quarter" idx="10"/>
          </p:nvPr>
        </p:nvSpPr>
        <p:spPr/>
        <p:txBody>
          <a:bodyPr/>
          <a:lstStyle/>
          <a:p>
            <a:fld id="{D9C45AE0-3C3C-4A1B-A075-631A49DC8578}"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171B26-1684-4AEC-8132-32B136DC0A95}"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AFB0-D304-4298-8435-05328A32F2E4}" type="slidenum">
              <a:rPr lang="en-US" smtClean="0"/>
              <a:pPr/>
              <a:t>‹#›</a:t>
            </a:fld>
            <a:endParaRPr lang="en-US"/>
          </a:p>
        </p:txBody>
      </p:sp>
      <p:sp>
        <p:nvSpPr>
          <p:cNvPr id="7" name="hr" descr="PRIVATE"/>
          <p:cNvSpPr txBox="1"/>
          <p:nvPr userDrawn="1"/>
        </p:nvSpPr>
        <p:spPr>
          <a:xfrm>
            <a:off x="8562975" y="0"/>
            <a:ext cx="9144000" cy="215444"/>
          </a:xfrm>
          <a:prstGeom prst="rect">
            <a:avLst/>
          </a:prstGeom>
          <a:noFill/>
        </p:spPr>
        <p:txBody>
          <a:bodyPr vert="horz" rtlCol="0">
            <a:spAutoFit/>
          </a:bodyPr>
          <a:lstStyle/>
          <a:p>
            <a:r>
              <a:rPr lang="en-US" sz="800" smtClean="0">
                <a:latin typeface="Times New Roman"/>
              </a:rPr>
              <a:t>PRIVATE</a:t>
            </a:r>
            <a:endParaRPr lang="en-US" sz="800">
              <a:latin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71B26-1684-4AEC-8132-32B136DC0A95}"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AFB0-D304-4298-8435-05328A32F2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71B26-1684-4AEC-8132-32B136DC0A95}"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AFB0-D304-4298-8435-05328A32F2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71B26-1684-4AEC-8132-32B136DC0A95}"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AFB0-D304-4298-8435-05328A32F2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71B26-1684-4AEC-8132-32B136DC0A95}"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8AFB0-D304-4298-8435-05328A32F2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71B26-1684-4AEC-8132-32B136DC0A95}"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8AFB0-D304-4298-8435-05328A32F2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71B26-1684-4AEC-8132-32B136DC0A95}" type="datetimeFigureOut">
              <a:rPr lang="en-US" smtClean="0"/>
              <a:pPr/>
              <a:t>8/11/2010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C8AFB0-D304-4298-8435-05328A32F2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71B26-1684-4AEC-8132-32B136DC0A95}" type="datetimeFigureOut">
              <a:rPr lang="en-US" smtClean="0"/>
              <a:pPr/>
              <a:t>8/11/2010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C8AFB0-D304-4298-8435-05328A32F2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71B26-1684-4AEC-8132-32B136DC0A95}" type="datetimeFigureOut">
              <a:rPr lang="en-US" smtClean="0"/>
              <a:pPr/>
              <a:t>8/11/2010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C8AFB0-D304-4298-8435-05328A32F2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71B26-1684-4AEC-8132-32B136DC0A95}"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8AFB0-D304-4298-8435-05328A32F2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71B26-1684-4AEC-8132-32B136DC0A95}"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8AFB0-D304-4298-8435-05328A32F2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71B26-1684-4AEC-8132-32B136DC0A95}" type="datetimeFigureOut">
              <a:rPr lang="en-US" smtClean="0"/>
              <a:pPr/>
              <a:t>8/11/2010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8AFB0-D304-4298-8435-05328A32F2E4}" type="slidenum">
              <a:rPr lang="en-US" smtClean="0"/>
              <a:pPr/>
              <a:t>‹#›</a:t>
            </a:fld>
            <a:endParaRPr lang="en-US"/>
          </a:p>
        </p:txBody>
      </p:sp>
      <p:sp>
        <p:nvSpPr>
          <p:cNvPr id="7" name="hr" descr="PRIVATE"/>
          <p:cNvSpPr txBox="1"/>
          <p:nvPr userDrawn="1"/>
        </p:nvSpPr>
        <p:spPr>
          <a:xfrm>
            <a:off x="8562975" y="0"/>
            <a:ext cx="9144000" cy="215444"/>
          </a:xfrm>
          <a:prstGeom prst="rect">
            <a:avLst/>
          </a:prstGeom>
          <a:noFill/>
        </p:spPr>
        <p:txBody>
          <a:bodyPr vert="horz" rtlCol="0">
            <a:spAutoFit/>
          </a:bodyPr>
          <a:lstStyle/>
          <a:p>
            <a:r>
              <a:rPr lang="en-US" sz="800" smtClean="0">
                <a:latin typeface="Times New Roman"/>
              </a:rPr>
              <a:t>PRIVATE</a:t>
            </a:r>
            <a:endParaRPr lang="en-US" sz="800">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75501"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4499992" y="188640"/>
            <a:ext cx="4536504" cy="6408712"/>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72008" y="188640"/>
            <a:ext cx="4283968" cy="640871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6216" y="0"/>
            <a:ext cx="9214848" cy="685799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283968" y="0"/>
            <a:ext cx="4860032"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0" y="0"/>
            <a:ext cx="4283967"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1"/>
            <a:ext cx="9143999" cy="685799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7218" y="-27384"/>
            <a:ext cx="9046782" cy="688538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6" y="44624"/>
            <a:ext cx="8064896" cy="676060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6512" y="0"/>
            <a:ext cx="9243993"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20492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7815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145</Words>
  <Application>Microsoft Office PowerPoint</Application>
  <PresentationFormat>On-screen Show (4:3)</PresentationFormat>
  <Paragraphs>7</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Dow Corning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Park</dc:creator>
  <cp:lastModifiedBy>Kelly Park</cp:lastModifiedBy>
  <cp:revision>11</cp:revision>
  <dcterms:created xsi:type="dcterms:W3CDTF">2010-08-09T11:25:52Z</dcterms:created>
  <dcterms:modified xsi:type="dcterms:W3CDTF">2010-08-11T11:55:24Z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71b44723-3da0-4af5-a9e5-0cc8ef316684</vt:lpwstr>
  </property>
  <property fmtid="{D5CDD505-2E9C-101B-9397-08002B2CF9AE}" pid="3" name="aliasHFHeaderFooter">
    <vt:lpwstr>Dow Corning PRIVATE</vt:lpwstr>
  </property>
  <property fmtid="{D5CDD505-2E9C-101B-9397-08002B2CF9AE}" pid="4" name="IAM_LGL_ENTITY">
    <vt:lpwstr>Dow Corning</vt:lpwstr>
  </property>
  <property fmtid="{D5CDD505-2E9C-101B-9397-08002B2CF9AE}" pid="5" name="IAM_SECURITY_CLASS">
    <vt:lpwstr>PRIVATE</vt:lpwstr>
  </property>
</Properties>
</file>