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860F-C998-49D5-A59D-E71B0454A0C7}" type="datetimeFigureOut">
              <a:rPr lang="ko-KR" altLang="en-US" smtClean="0"/>
              <a:t>2011-08-12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35A1-50F2-439C-91F0-B9A1147AD9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10" y="63064"/>
            <a:ext cx="8100392" cy="671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967536" y="0"/>
            <a:ext cx="4176464" cy="1152128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그여자" pitchFamily="18" charset="-127"/>
                <a:ea typeface="그여자" pitchFamily="18" charset="-127"/>
                <a:cs typeface="+mj-cs"/>
              </a:rPr>
              <a:t>Tokyo</a:t>
            </a:r>
            <a:endParaRPr kumimoji="0" lang="ko-KR" altLang="en-US" sz="1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그여자" pitchFamily="18" charset="-127"/>
              <a:ea typeface="그여자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2061"/>
            <a:ext cx="9144000" cy="61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135804" y="47298"/>
            <a:ext cx="5976664" cy="1152128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그여자" pitchFamily="18" charset="-127"/>
                <a:ea typeface="그여자" pitchFamily="18" charset="-127"/>
                <a:cs typeface="+mj-cs"/>
              </a:rPr>
              <a:t>California</a:t>
            </a:r>
            <a:endParaRPr kumimoji="0" lang="ko-KR" altLang="en-US" sz="1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그여자" pitchFamily="18" charset="-127"/>
              <a:ea typeface="그여자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70392"/>
            <a:ext cx="7236296" cy="538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1718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995936" y="188640"/>
            <a:ext cx="5148064" cy="1152128"/>
          </a:xfrm>
          <a:solidFill>
            <a:schemeClr val="accent1">
              <a:lumMod val="40000"/>
              <a:lumOff val="60000"/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en-US" altLang="ko-KR" sz="9600" dirty="0" err="1" smtClean="0">
                <a:latin typeface="그여자" pitchFamily="18" charset="-127"/>
                <a:ea typeface="그여자" pitchFamily="18" charset="-127"/>
              </a:rPr>
              <a:t>HongKong</a:t>
            </a:r>
            <a:endParaRPr lang="ko-KR" altLang="en-US" sz="9600" dirty="0">
              <a:latin typeface="그여자" pitchFamily="18" charset="-127"/>
              <a:ea typeface="그여자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00" y="476672"/>
            <a:ext cx="9014995" cy="590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4176464" cy="1152128"/>
          </a:xfrm>
          <a:solidFill>
            <a:schemeClr val="accent1">
              <a:lumMod val="40000"/>
              <a:lumOff val="60000"/>
              <a:alpha val="54000"/>
            </a:schemeClr>
          </a:solidFill>
        </p:spPr>
        <p:txBody>
          <a:bodyPr>
            <a:noAutofit/>
          </a:bodyPr>
          <a:lstStyle/>
          <a:p>
            <a:r>
              <a:rPr lang="en-US" altLang="ko-KR" sz="11500" dirty="0" smtClean="0">
                <a:latin typeface="그여자" pitchFamily="18" charset="-127"/>
                <a:ea typeface="그여자" pitchFamily="18" charset="-127"/>
              </a:rPr>
              <a:t>Paris</a:t>
            </a:r>
            <a:endParaRPr lang="ko-KR" altLang="en-US" sz="11500" dirty="0">
              <a:latin typeface="그여자" pitchFamily="18" charset="-127"/>
              <a:ea typeface="그여자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576" y="983306"/>
            <a:ext cx="8654990" cy="553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79512" y="188640"/>
            <a:ext cx="8964488" cy="1224136"/>
          </a:xfrm>
          <a:prstGeom prst="rect">
            <a:avLst/>
          </a:prstGeom>
          <a:solidFill>
            <a:schemeClr val="accent1">
              <a:lumMod val="40000"/>
              <a:lumOff val="60000"/>
              <a:alpha val="54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그여자" pitchFamily="18" charset="-127"/>
                <a:ea typeface="그여자" pitchFamily="18" charset="-127"/>
                <a:cs typeface="+mj-cs"/>
              </a:rPr>
              <a:t>Shanghai </a:t>
            </a:r>
            <a:r>
              <a:rPr kumimoji="0" lang="en-US" altLang="ko-K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그여자" pitchFamily="18" charset="-127"/>
                <a:ea typeface="그여자" pitchFamily="18" charset="-127"/>
                <a:cs typeface="+mj-cs"/>
              </a:rPr>
              <a:t>in 2013</a:t>
            </a:r>
            <a:endParaRPr kumimoji="0" lang="ko-KR" altLang="en-US" sz="1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그여자" pitchFamily="18" charset="-127"/>
              <a:ea typeface="그여자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</Words>
  <Application>Microsoft Office PowerPoint</Application>
  <PresentationFormat>화면 슬라이드 쇼(4:3)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테마</vt:lpstr>
      <vt:lpstr>슬라이드 1</vt:lpstr>
      <vt:lpstr>슬라이드 2</vt:lpstr>
      <vt:lpstr>HongKong</vt:lpstr>
      <vt:lpstr>Paris</vt:lpstr>
      <vt:lpstr>슬라이드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freshway</dc:creator>
  <cp:lastModifiedBy>freshway</cp:lastModifiedBy>
  <cp:revision>2</cp:revision>
  <dcterms:created xsi:type="dcterms:W3CDTF">2011-08-12T03:49:56Z</dcterms:created>
  <dcterms:modified xsi:type="dcterms:W3CDTF">2011-08-12T04:09:27Z</dcterms:modified>
</cp:coreProperties>
</file>