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267E-AF55-4725-902C-05FE9C8F038D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C6CA-2170-4775-AE44-A28F4D4BD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1/RoastTurke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8/Thanksgiving-Brownscombe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c/ca/Thanksgiving_grace_194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upload.wikimedia.org/wikipedia/commons/d/d5/Mid-Autumn_Festival-beij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a/Montreal_JBotanique2_tango7174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3/39/Moon_Cake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0/St._Johann_Baptist,_Bergkirchen,_Alta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englisharticles.info/2011/06/27/the-festival-of-all-soul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4032448" cy="29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65213"/>
            <a:ext cx="4651775" cy="59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204" y="72640"/>
            <a:ext cx="633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/>
              <a:t>Hangawi</a:t>
            </a:r>
            <a:r>
              <a:rPr lang="en-US" altLang="ko-KR" sz="3500" b="1" dirty="0" smtClean="0"/>
              <a:t> : "great middle"</a:t>
            </a:r>
            <a:endParaRPr lang="ko-KR" altLang="en-US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RoastTurk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94178"/>
            <a:ext cx="4086014" cy="2664296"/>
          </a:xfrm>
          <a:prstGeom prst="rect">
            <a:avLst/>
          </a:prstGeom>
          <a:noFill/>
        </p:spPr>
      </p:pic>
      <p:pic>
        <p:nvPicPr>
          <p:cNvPr id="1030" name="Picture 6" descr="File:Thanksgiving grace 194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4644517" cy="3456384"/>
          </a:xfrm>
          <a:prstGeom prst="rect">
            <a:avLst/>
          </a:prstGeom>
          <a:noFill/>
        </p:spPr>
      </p:pic>
      <p:pic>
        <p:nvPicPr>
          <p:cNvPr id="1026" name="Picture 2" descr="File:Thanksgiving-Brownscom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2652" y="260648"/>
            <a:ext cx="5760640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Thanksgiving Day</a:t>
            </a:r>
            <a:endParaRPr lang="ko-KR" altLang="en-US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Mid-Autumn Festival-beij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414260" cy="2592288"/>
          </a:xfrm>
          <a:prstGeom prst="rect">
            <a:avLst/>
          </a:prstGeom>
          <a:noFill/>
        </p:spPr>
      </p:pic>
      <p:pic>
        <p:nvPicPr>
          <p:cNvPr id="7172" name="Picture 4" descr="File:Moon Cak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2961252" cy="2220939"/>
          </a:xfrm>
          <a:prstGeom prst="rect">
            <a:avLst/>
          </a:prstGeom>
          <a:noFill/>
        </p:spPr>
      </p:pic>
      <p:pic>
        <p:nvPicPr>
          <p:cNvPr id="7174" name="Picture 6" descr="File:Montreal JBotanique2 tango717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88640"/>
            <a:ext cx="4286250" cy="6507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6204" y="72640"/>
            <a:ext cx="4025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/>
              <a:t>Zhongqiu</a:t>
            </a:r>
            <a:r>
              <a:rPr lang="en-US" altLang="ko-KR" sz="3500" b="1" dirty="0" smtClean="0"/>
              <a:t> : </a:t>
            </a:r>
          </a:p>
          <a:p>
            <a:r>
              <a:rPr lang="en-US" altLang="ko-KR" sz="3500" b="1" dirty="0" smtClean="0"/>
              <a:t>"</a:t>
            </a:r>
            <a:r>
              <a:rPr lang="en-US" altLang="ko-KR" sz="3600" b="1" dirty="0" smtClean="0"/>
              <a:t>Moon Festival</a:t>
            </a:r>
            <a:r>
              <a:rPr lang="en-US" altLang="ko-KR" sz="3500" b="1" dirty="0" smtClean="0"/>
              <a:t>"</a:t>
            </a:r>
            <a:endParaRPr lang="ko-KR" altLang="en-US"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atei:St. Johann Baptist, Bergkirchen, Alt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821" y="188640"/>
            <a:ext cx="4284415" cy="6480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72640"/>
            <a:ext cx="47458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/>
              <a:t>Erntedankfest</a:t>
            </a:r>
            <a:r>
              <a:rPr lang="en-US" altLang="ko-KR" sz="3500" b="1" dirty="0" smtClean="0"/>
              <a:t> : </a:t>
            </a:r>
          </a:p>
          <a:p>
            <a:r>
              <a:rPr lang="en-US" altLang="ko-KR" sz="3500" b="1" dirty="0" smtClean="0"/>
              <a:t>“</a:t>
            </a:r>
            <a:r>
              <a:rPr lang="en-US" altLang="ko-KR" sz="2500" b="1" dirty="0" smtClean="0"/>
              <a:t>Harvest festival of thanks</a:t>
            </a:r>
            <a:r>
              <a:rPr lang="en-US" altLang="ko-KR" sz="3500" b="1" dirty="0" smtClean="0"/>
              <a:t>"</a:t>
            </a:r>
            <a:endParaRPr lang="ko-KR" altLang="en-US" sz="3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48" y="4342504"/>
            <a:ext cx="4176464" cy="231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448" y="1340768"/>
            <a:ext cx="4176464" cy="29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markiewiczd.pbworks.com/f/1289244986/smithtoussai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0532"/>
            <a:ext cx="4464496" cy="3024336"/>
          </a:xfrm>
          <a:prstGeom prst="rect">
            <a:avLst/>
          </a:prstGeom>
          <a:noFill/>
        </p:spPr>
      </p:pic>
      <p:pic>
        <p:nvPicPr>
          <p:cNvPr id="18438" name="Picture 6" descr="https://markiewiczd.pbworks.com/f/1289244988/smithtoussain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86876"/>
            <a:ext cx="4464496" cy="23361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72640"/>
            <a:ext cx="47458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La Toussaint</a:t>
            </a:r>
            <a:r>
              <a:rPr lang="en-US" altLang="ko-KR" sz="3500" b="1" dirty="0" smtClean="0"/>
              <a:t> : </a:t>
            </a:r>
          </a:p>
          <a:p>
            <a:r>
              <a:rPr lang="en-US" altLang="ko-KR" sz="3500" b="1" dirty="0" smtClean="0"/>
              <a:t>“</a:t>
            </a:r>
            <a:r>
              <a:rPr lang="en-US" altLang="ko-KR" sz="2500" b="1" dirty="0" smtClean="0"/>
              <a:t>All Saints’ Day</a:t>
            </a:r>
            <a:r>
              <a:rPr lang="en-US" altLang="ko-KR" sz="3500" b="1" dirty="0" smtClean="0"/>
              <a:t>"</a:t>
            </a:r>
            <a:endParaRPr lang="ko-KR" altLang="en-US" sz="35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6632"/>
            <a:ext cx="424847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2640"/>
            <a:ext cx="47458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/>
              <a:t>Obon</a:t>
            </a:r>
            <a:r>
              <a:rPr lang="en-US" altLang="ko-KR" sz="3500" b="1" dirty="0" smtClean="0"/>
              <a:t> : </a:t>
            </a:r>
          </a:p>
          <a:p>
            <a:r>
              <a:rPr lang="en-US" altLang="ko-KR" sz="3500" b="1" dirty="0" smtClean="0"/>
              <a:t>“</a:t>
            </a:r>
            <a:r>
              <a:rPr lang="en-US" altLang="ko-KR" sz="2800" b="1" dirty="0" smtClean="0"/>
              <a:t>hanging upside down</a:t>
            </a:r>
            <a:r>
              <a:rPr lang="en-US" altLang="ko-KR" sz="3500" b="1" dirty="0" smtClean="0"/>
              <a:t>"</a:t>
            </a:r>
            <a:endParaRPr lang="ko-KR" altLang="en-US" sz="35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3243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The Festival of All Sou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398" y="1268760"/>
            <a:ext cx="4309594" cy="2503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321" y="127518"/>
            <a:ext cx="4448175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72640"/>
            <a:ext cx="47458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Kwanzaa </a:t>
            </a:r>
            <a:r>
              <a:rPr lang="en-US" altLang="ko-KR" sz="3500" b="1" dirty="0" smtClean="0"/>
              <a:t>: </a:t>
            </a:r>
          </a:p>
          <a:p>
            <a:r>
              <a:rPr lang="en-US" altLang="ko-KR" sz="3500" b="1" dirty="0" smtClean="0"/>
              <a:t>“</a:t>
            </a:r>
            <a:r>
              <a:rPr lang="en-US" altLang="ko-KR" sz="2800" b="1" dirty="0" smtClean="0"/>
              <a:t>first fruits</a:t>
            </a:r>
            <a:r>
              <a:rPr lang="en-US" altLang="ko-KR" sz="3500" b="1" dirty="0" smtClean="0"/>
              <a:t>"</a:t>
            </a:r>
            <a:endParaRPr lang="ko-KR" altLang="en-US" sz="3500" dirty="0"/>
          </a:p>
        </p:txBody>
      </p:sp>
      <p:pic>
        <p:nvPicPr>
          <p:cNvPr id="2050" name="Picture 2" descr="http://cdn.praisehouston.com/files/2010/12/Pic2-300x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248472" cy="5184576"/>
          </a:xfrm>
          <a:prstGeom prst="rect">
            <a:avLst/>
          </a:prstGeom>
          <a:noFill/>
        </p:spPr>
      </p:pic>
      <p:pic>
        <p:nvPicPr>
          <p:cNvPr id="2054" name="Picture 6" descr="http://www.venusrising.net/media_files/kwanzaa%2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72072"/>
            <a:ext cx="446449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2871192" cy="384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28860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474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/>
              <a:t>pil·grims</a:t>
            </a:r>
            <a:endParaRPr lang="ko-KR" altLang="en-US" sz="3500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0" y="663916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/>
              <a:t>people who make a journey to a holy place for a religious reason?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of the Pilgrims joined the Puritans right&#10;here at the signing of the Mayflower Compac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346851" cy="3960440"/>
          </a:xfrm>
          <a:prstGeom prst="rect">
            <a:avLst/>
          </a:prstGeom>
          <a:noFill/>
        </p:spPr>
      </p:pic>
      <p:pic>
        <p:nvPicPr>
          <p:cNvPr id="1027" name="Picture 3" descr="http://www.xtimeline.com/__UserPic_Large/1696/ELT200709050737549683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5141371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474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/>
              <a:t>may·flow·er</a:t>
            </a:r>
            <a:endParaRPr lang="ko-KR" altLang="en-US" sz="3500" dirty="0"/>
          </a:p>
        </p:txBody>
      </p:sp>
      <p:pic>
        <p:nvPicPr>
          <p:cNvPr id="1029" name="Picture 5" descr="http://www.arthursclipart.org/sailingships/sail/mayflower%2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615730" cy="2385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60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cherra</dc:creator>
  <cp:lastModifiedBy>cherra</cp:lastModifiedBy>
  <cp:revision>36</cp:revision>
  <dcterms:created xsi:type="dcterms:W3CDTF">2011-08-22T02:48:25Z</dcterms:created>
  <dcterms:modified xsi:type="dcterms:W3CDTF">2011-08-23T19:07:18Z</dcterms:modified>
</cp:coreProperties>
</file>