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7" r:id="rId2"/>
    <p:sldId id="299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00" r:id="rId13"/>
  </p:sldIdLst>
  <p:sldSz cx="9144000" cy="6858000" type="screen4x3"/>
  <p:notesSz cx="6888163" cy="100203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D29BA-5BA0-47FC-83E3-D52A4796A7DA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42A70-A9FE-4868-8778-C2AD733EE0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42263-E106-4D81-9D2D-5EB14295567C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07468-3D53-49E2-9F2A-91DA3E7A60D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774DC-7A46-414A-A637-EF79D4FA1BC8}" type="datetimeFigureOut">
              <a:rPr lang="ko-KR" altLang="en-US" smtClean="0"/>
              <a:pPr/>
              <a:t>2012-07-03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30F5-9B13-4DE4-8DF3-FD00C5EDDD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045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222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  <p:pic>
        <p:nvPicPr>
          <p:cNvPr id="5" name="그림 4" descr="사본 - _20100111_10231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254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  <p:pic>
        <p:nvPicPr>
          <p:cNvPr id="5" name="그림 4" descr="사본 - _20100111_10263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273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그림 5" descr="사본 - _20100111_102826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본 - _20100111_10060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그림 4" descr="사본 - _20100111_10070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08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그림 4" descr="사본 - _20100111_10090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100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5" name="그림 4" descr="사본 - _20100111_10110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120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5" name="그림 4" descr="사본 - _20100111_1013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143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1999" cy="6858000"/>
          </a:xfrm>
          <a:prstGeom prst="rect">
            <a:avLst/>
          </a:prstGeom>
        </p:spPr>
      </p:pic>
      <p:pic>
        <p:nvPicPr>
          <p:cNvPr id="5" name="그림 4" descr="사본 - _20100111_101529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163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5" name="그림 4" descr="사본 - _20100111_10172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738" y="0"/>
            <a:ext cx="47302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182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그림 4" descr="사본 - _20100111_10192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본 - _20100111_10202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5" name="그림 4" descr="사본 - _20100111_1021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</TotalTime>
  <Words>0</Words>
  <Application>Microsoft Office PowerPoint</Application>
  <PresentationFormat>화면 슬라이드 쇼(4:3)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</vt:vector>
  </TitlesOfParts>
  <Company>BlackEdition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Season</dc:title>
  <dc:creator>Windows XP</dc:creator>
  <cp:lastModifiedBy>양지혜</cp:lastModifiedBy>
  <cp:revision>363</cp:revision>
  <dcterms:created xsi:type="dcterms:W3CDTF">2010-03-04T00:20:37Z</dcterms:created>
  <dcterms:modified xsi:type="dcterms:W3CDTF">2012-07-02T23:45:08Z</dcterms:modified>
</cp:coreProperties>
</file>