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12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1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93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985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6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9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0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12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2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BD1F-D959-445A-9ED3-6052D892C34B}" type="datetimeFigureOut">
              <a:rPr lang="ko-KR" altLang="en-US" smtClean="0"/>
              <a:t>2012-07-03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08E5-BB64-411F-A401-BFCCE17441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5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Reading lesson</a:t>
            </a:r>
            <a:endParaRPr lang="ko-KR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7" t="35727" r="40385" b="33398"/>
          <a:stretch/>
        </p:blipFill>
        <p:spPr bwMode="auto">
          <a:xfrm>
            <a:off x="1619672" y="2485047"/>
            <a:ext cx="6550487" cy="317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2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“Subject of speculation”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Guessing, predicting</a:t>
            </a:r>
          </a:p>
          <a:p>
            <a:pPr marL="0" indent="0" algn="ctr">
              <a:buNone/>
            </a:pP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Subject of “an action, emotion”</a:t>
            </a:r>
          </a:p>
          <a:p>
            <a:pPr marL="0" indent="0" algn="ctr">
              <a:buNone/>
            </a:pP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Ex1) Subject of interest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Ex2) Subject of discussion</a:t>
            </a:r>
          </a:p>
          <a:p>
            <a:pPr marL="0" indent="0" algn="ctr">
              <a:buNone/>
            </a:pP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ko-K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568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“One of the most highly recognized”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Famous, well known</a:t>
            </a:r>
          </a:p>
          <a:p>
            <a:pPr marL="0" indent="0" algn="ctr">
              <a:buNone/>
            </a:pPr>
            <a:endParaRPr lang="en-US" altLang="ko-KR" b="1" dirty="0"/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Ex1) Tom Cruz is 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7030A0"/>
                </a:solidFill>
              </a:rPr>
              <a:t>one of the most highly recognized actors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Ex2) </a:t>
            </a:r>
            <a:r>
              <a:rPr lang="en-US" altLang="ko-KR" b="1" dirty="0" err="1" smtClean="0">
                <a:solidFill>
                  <a:srgbClr val="0070C0"/>
                </a:solidFill>
              </a:rPr>
              <a:t>Pororo</a:t>
            </a:r>
            <a:r>
              <a:rPr lang="en-US" altLang="ko-KR" b="1" dirty="0" smtClean="0">
                <a:solidFill>
                  <a:srgbClr val="0070C0"/>
                </a:solidFill>
              </a:rPr>
              <a:t> is 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7030A0"/>
                </a:solidFill>
              </a:rPr>
              <a:t>one of the most highly recognized cartoon characters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“A heavy sense of burden”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A feel of hardship, responsibility, load to bear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Usually mentally</a:t>
            </a:r>
          </a:p>
          <a:p>
            <a:pPr marL="0" indent="0" algn="ctr">
              <a:buNone/>
            </a:pPr>
            <a:endParaRPr lang="en-US" altLang="ko-K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A sense of “emotion, state of mind”</a:t>
            </a:r>
          </a:p>
          <a:p>
            <a:pPr marL="0" indent="0" algn="ctr">
              <a:buNone/>
            </a:pP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Ex1) A sense of hope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Ex2) A sense of fear</a:t>
            </a: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885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“Finishing runner-up”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Silver medal, coming 2</a:t>
            </a:r>
            <a:r>
              <a:rPr lang="en-US" altLang="ko-KR" b="1" baseline="30000" dirty="0" smtClean="0">
                <a:solidFill>
                  <a:srgbClr val="0070C0"/>
                </a:solidFill>
              </a:rPr>
              <a:t>nd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ko-K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2</a:t>
            </a:r>
            <a:r>
              <a:rPr lang="en-US" altLang="ko-KR" b="1" baseline="30000" dirty="0" smtClean="0">
                <a:solidFill>
                  <a:srgbClr val="0070C0"/>
                </a:solidFill>
              </a:rPr>
              <a:t>nd</a:t>
            </a:r>
            <a:r>
              <a:rPr lang="en-US" altLang="ko-KR" b="1" dirty="0" smtClean="0">
                <a:solidFill>
                  <a:srgbClr val="0070C0"/>
                </a:solidFill>
              </a:rPr>
              <a:t> runner-up?</a:t>
            </a:r>
          </a:p>
          <a:p>
            <a:pPr marL="0" indent="0" algn="ctr">
              <a:buNone/>
            </a:pPr>
            <a:r>
              <a:rPr lang="en-US" altLang="ko-KR" b="1" dirty="0" smtClean="0">
                <a:solidFill>
                  <a:srgbClr val="7030A0"/>
                </a:solidFill>
              </a:rPr>
              <a:t>Coming 3rd</a:t>
            </a:r>
          </a:p>
        </p:txBody>
      </p:sp>
    </p:spTree>
    <p:extLst>
      <p:ext uri="{BB962C8B-B14F-4D97-AF65-F5344CB8AC3E}">
        <p14:creationId xmlns:p14="http://schemas.microsoft.com/office/powerpoint/2010/main" val="16056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119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Reading lesson</vt:lpstr>
      <vt:lpstr>“Subject of speculation”</vt:lpstr>
      <vt:lpstr>“One of the most highly recognized”</vt:lpstr>
      <vt:lpstr>“A heavy sense of burden”</vt:lpstr>
      <vt:lpstr>“Finishing runner-up”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Gomdol</dc:creator>
  <cp:lastModifiedBy>Gomdol</cp:lastModifiedBy>
  <cp:revision>6</cp:revision>
  <dcterms:created xsi:type="dcterms:W3CDTF">2012-07-03T12:05:14Z</dcterms:created>
  <dcterms:modified xsi:type="dcterms:W3CDTF">2012-07-03T17:27:31Z</dcterms:modified>
</cp:coreProperties>
</file>