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69" r:id="rId5"/>
    <p:sldId id="274" r:id="rId6"/>
    <p:sldId id="273" r:id="rId7"/>
    <p:sldId id="272" r:id="rId8"/>
    <p:sldId id="271" r:id="rId9"/>
    <p:sldId id="270" r:id="rId10"/>
    <p:sldId id="268" r:id="rId11"/>
    <p:sldId id="267" r:id="rId12"/>
    <p:sldId id="266" r:id="rId13"/>
    <p:sldId id="281" r:id="rId14"/>
    <p:sldId id="275" r:id="rId15"/>
    <p:sldId id="276" r:id="rId16"/>
    <p:sldId id="28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FE38-98B7-4101-9287-911EF02D92DC}" type="datetimeFigureOut">
              <a:rPr lang="ko-KR" altLang="en-US" smtClean="0"/>
              <a:pPr/>
              <a:t>2012-07-13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19D46-54DC-4E68-B6F1-062E09973E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en-US" altLang="ko-KR" sz="4800" b="1" dirty="0" smtClean="0"/>
              <a:t>Find a different</a:t>
            </a:r>
            <a:endParaRPr lang="ko-KR" altLang="en-US" sz="4800" b="1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>
          <a:xfrm>
            <a:off x="500034" y="1142984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Two years ago</a:t>
            </a:r>
            <a:endParaRPr lang="ko-KR" altLang="en-US" sz="3600" dirty="0"/>
          </a:p>
        </p:txBody>
      </p:sp>
      <p:pic>
        <p:nvPicPr>
          <p:cNvPr id="9" name="내용 개체 틀 8" descr="춤추는 효리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9970" y="1857375"/>
            <a:ext cx="3354647" cy="4268788"/>
          </a:xfrm>
        </p:spPr>
      </p:pic>
      <p:sp>
        <p:nvSpPr>
          <p:cNvPr id="7" name="텍스트 개체 틀 6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10" name="내용 개체 틀 9" descr="mc효리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54566" y="1857375"/>
            <a:ext cx="3822693" cy="42687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I never read newspapers.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143504" y="1857364"/>
            <a:ext cx="3786214" cy="1643074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read a newspaper every day now.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1785918" y="1857364"/>
            <a:ext cx="3071834" cy="1571636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don’t drink tea.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Tea’s great!</a:t>
            </a:r>
          </a:p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like it now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1571604" y="1714488"/>
            <a:ext cx="3500462" cy="1285884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often go to club. 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haven’t been to a club for ages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Let’s compare “Then &amp; Now”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Then</a:t>
            </a:r>
            <a:endParaRPr lang="ko-KR" altLang="en-US" sz="3600" dirty="0"/>
          </a:p>
        </p:txBody>
      </p:sp>
      <p:pic>
        <p:nvPicPr>
          <p:cNvPr id="7" name="내용 개체 틀 6" descr="옥주현 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1623" y="2174875"/>
            <a:ext cx="3371341" cy="3951288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옥주현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9474" y="2174875"/>
            <a:ext cx="3172876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Let’s compare “Then &amp; Now”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Then</a:t>
            </a:r>
            <a:endParaRPr lang="ko-KR" altLang="en-US" sz="36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11" name="내용 개체 틀 10" descr="1897년 런던 거리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285992"/>
            <a:ext cx="4040188" cy="3786213"/>
          </a:xfrm>
        </p:spPr>
      </p:pic>
      <p:pic>
        <p:nvPicPr>
          <p:cNvPr id="12" name="내용 개체 틀 11" descr="2012년 런던거리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285992"/>
            <a:ext cx="4041775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Let’s compare “Then &amp; Now”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Then</a:t>
            </a:r>
            <a:endParaRPr lang="ko-KR" altLang="en-US" sz="3600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7" name="내용 개체 틀 6" descr="엠마왓슨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407442"/>
            <a:ext cx="4040188" cy="3486154"/>
          </a:xfrm>
        </p:spPr>
      </p:pic>
      <p:pic>
        <p:nvPicPr>
          <p:cNvPr id="8" name="내용 개체 틀 7" descr="엠마왓슨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10525" y="2174875"/>
            <a:ext cx="3710775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I travel a lot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don’t go away much these days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1785918" y="1857364"/>
            <a:ext cx="3214710" cy="1643074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play the </a:t>
            </a:r>
            <a:r>
              <a:rPr lang="en-US" altLang="ko-KR" sz="2000" b="1" dirty="0" err="1" smtClean="0">
                <a:solidFill>
                  <a:schemeClr val="tx1"/>
                </a:solidFill>
              </a:rPr>
              <a:t>piano.</a:t>
            </a:r>
            <a:r>
              <a:rPr lang="en-US" altLang="ko-KR" sz="2000" b="1" dirty="0" err="1" smtClean="0"/>
              <a:t>I</a:t>
            </a:r>
            <a:r>
              <a:rPr lang="en-US" altLang="ko-KR" sz="2000" b="1" dirty="0" smtClean="0"/>
              <a:t> </a:t>
            </a:r>
            <a:endParaRPr lang="ko-KR" altLang="en-US" sz="2000" b="1" dirty="0"/>
          </a:p>
        </p:txBody>
      </p:sp>
      <p:sp>
        <p:nvSpPr>
          <p:cNvPr id="12" name="타원형 설명선 11"/>
          <p:cNvSpPr/>
          <p:nvPr/>
        </p:nvSpPr>
        <p:spPr>
          <a:xfrm>
            <a:off x="5072066" y="1857364"/>
            <a:ext cx="3857652" cy="150019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haven’t played the piano for years.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err="1" smtClean="0"/>
              <a:t>I</a:t>
            </a:r>
            <a:r>
              <a:rPr lang="en-US" altLang="ko-KR" sz="2000" b="1" dirty="0" err="1" smtClean="0">
                <a:solidFill>
                  <a:schemeClr val="tx1"/>
                </a:solidFill>
              </a:rPr>
              <a:t>I’m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 very lazy.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work very hard these days. 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I don’t like vegetable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eat lots of vegetables now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I have a dog.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have a cat.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1785918" y="2214554"/>
            <a:ext cx="3429024" cy="857256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‘m a university student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500694" y="1857364"/>
            <a:ext cx="3429024" cy="185738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I’m a teacher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altLang="ko-KR" b="1" dirty="0" smtClean="0"/>
              <a:t>Compare the picture</a:t>
            </a:r>
            <a:endParaRPr lang="ko-KR" altLang="en-US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121442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Five years </a:t>
            </a:r>
            <a:r>
              <a:rPr lang="en-US" altLang="ko-KR" sz="4000" dirty="0" smtClean="0"/>
              <a:t>ago</a:t>
            </a:r>
            <a:r>
              <a:rPr lang="en-US" altLang="ko-KR" sz="3600" dirty="0" smtClean="0"/>
              <a:t> </a:t>
            </a:r>
            <a:endParaRPr lang="ko-KR" altLang="en-US" sz="3600" dirty="0"/>
          </a:p>
        </p:txBody>
      </p:sp>
      <p:pic>
        <p:nvPicPr>
          <p:cNvPr id="7" name="내용 개체 틀 6" descr="소녀그림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2244204" cy="4197350"/>
          </a:xfrm>
        </p:spPr>
      </p:pic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altLang="ko-KR" sz="3600" dirty="0" smtClean="0"/>
              <a:t>Now</a:t>
            </a:r>
            <a:endParaRPr lang="ko-KR" altLang="en-US" sz="3600" dirty="0"/>
          </a:p>
        </p:txBody>
      </p:sp>
      <p:pic>
        <p:nvPicPr>
          <p:cNvPr id="8" name="내용 개체 틀 7" descr="소녀그림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3357562"/>
            <a:ext cx="2428892" cy="2928935"/>
          </a:xfrm>
        </p:spPr>
      </p:pic>
      <p:sp>
        <p:nvSpPr>
          <p:cNvPr id="10" name="타원형 설명선 9"/>
          <p:cNvSpPr/>
          <p:nvPr/>
        </p:nvSpPr>
        <p:spPr>
          <a:xfrm>
            <a:off x="2285984" y="1857364"/>
            <a:ext cx="2571768" cy="1857388"/>
          </a:xfrm>
          <a:prstGeom prst="wedgeEllipseCallou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I</a:t>
            </a:r>
            <a:r>
              <a:rPr lang="en-US" altLang="ko-KR" sz="2000" b="1" dirty="0" smtClean="0">
                <a:solidFill>
                  <a:schemeClr val="tx1"/>
                </a:solidFill>
              </a:rPr>
              <a:t>I have lots of friends</a:t>
            </a:r>
            <a:endParaRPr lang="ko-KR" altLang="en-US" sz="2000" dirty="0"/>
          </a:p>
        </p:txBody>
      </p:sp>
      <p:sp>
        <p:nvSpPr>
          <p:cNvPr id="12" name="타원형 설명선 11"/>
          <p:cNvSpPr/>
          <p:nvPr/>
        </p:nvSpPr>
        <p:spPr>
          <a:xfrm>
            <a:off x="5072066" y="1857364"/>
            <a:ext cx="3857652" cy="1500198"/>
          </a:xfrm>
          <a:prstGeom prst="wedgeEllipseCallou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 smtClean="0">
                <a:solidFill>
                  <a:schemeClr val="tx1"/>
                </a:solidFill>
              </a:rPr>
              <a:t>I don’t know many people these days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218</Words>
  <Application>Microsoft Office PowerPoint</Application>
  <PresentationFormat>화면 슬라이드 쇼(4:3)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7" baseType="lpstr">
      <vt:lpstr>Office 테마</vt:lpstr>
      <vt:lpstr>Find a different</vt:lpstr>
      <vt:lpstr>슬라이드 2</vt:lpstr>
      <vt:lpstr>Compare the picture</vt:lpstr>
      <vt:lpstr>Compare the picture</vt:lpstr>
      <vt:lpstr>Compare the picture</vt:lpstr>
      <vt:lpstr>Compare the picture</vt:lpstr>
      <vt:lpstr>Compare the picture</vt:lpstr>
      <vt:lpstr>Compare the picture</vt:lpstr>
      <vt:lpstr>Compare the picture</vt:lpstr>
      <vt:lpstr>Compare the picture</vt:lpstr>
      <vt:lpstr>Compare the picture</vt:lpstr>
      <vt:lpstr>Compare the picture</vt:lpstr>
      <vt:lpstr>슬라이드 13</vt:lpstr>
      <vt:lpstr>Let’s compare “Then &amp; Now”</vt:lpstr>
      <vt:lpstr>Let’s compare “Then &amp; Now”</vt:lpstr>
      <vt:lpstr>Let’s compare “Then &amp; Now”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a different</dc:title>
  <dc:creator>SAMSUNG</dc:creator>
  <cp:lastModifiedBy>SAMSUNG</cp:lastModifiedBy>
  <cp:revision>16</cp:revision>
  <dcterms:created xsi:type="dcterms:W3CDTF">2012-07-11T11:49:16Z</dcterms:created>
  <dcterms:modified xsi:type="dcterms:W3CDTF">2012-07-13T11:01:11Z</dcterms:modified>
</cp:coreProperties>
</file>