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125E-6542-45C4-9A54-80B90975E597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B924-84E2-462D-9E3C-307A5BECC1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Korean rapper PSY makes it to No1.</a:t>
            </a:r>
            <a:endParaRPr lang="ko-KR" altLang="en-US" dirty="0"/>
          </a:p>
        </p:txBody>
      </p:sp>
      <p:pic>
        <p:nvPicPr>
          <p:cNvPr id="1026" name="Picture 2" descr="C:\Users\user\Desktop\싸이 사진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88" y="1600200"/>
            <a:ext cx="679442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/>
          <a:lstStyle/>
          <a:p>
            <a:r>
              <a:rPr lang="en-US" altLang="ko-KR" dirty="0" smtClean="0"/>
              <a:t>The Korean rapper is PSY who made </a:t>
            </a:r>
            <a:r>
              <a:rPr lang="en-US" altLang="ko-KR" dirty="0" err="1" smtClean="0"/>
              <a:t>Gangnam</a:t>
            </a:r>
            <a:r>
              <a:rPr lang="en-US" altLang="ko-KR" dirty="0" smtClean="0"/>
              <a:t> Style has reached No1. in the UK chart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-</a:t>
            </a:r>
            <a:endParaRPr lang="en-US" altLang="ko-KR" dirty="0"/>
          </a:p>
          <a:p>
            <a:r>
              <a:rPr lang="en-US" altLang="ko-KR" dirty="0" smtClean="0"/>
              <a:t>-</a:t>
            </a:r>
            <a:endParaRPr lang="en-US" altLang="ko-KR" dirty="0" smtClean="0"/>
          </a:p>
          <a:p>
            <a:r>
              <a:rPr lang="en-US" altLang="ko-KR" dirty="0" smtClean="0"/>
              <a:t>The Korean rapper PSY has </a:t>
            </a:r>
            <a:r>
              <a:rPr lang="en-US" altLang="ko-KR" dirty="0" err="1" smtClean="0"/>
              <a:t>Gangnam</a:t>
            </a:r>
            <a:r>
              <a:rPr lang="en-US" altLang="ko-KR" dirty="0" smtClean="0"/>
              <a:t> Style song which is No. 1. in the UK chart. </a:t>
            </a:r>
          </a:p>
          <a:p>
            <a:r>
              <a:rPr lang="en-US" altLang="ko-KR" dirty="0" smtClean="0"/>
              <a:t>-</a:t>
            </a:r>
            <a:endParaRPr lang="en-US" altLang="ko-KR" dirty="0"/>
          </a:p>
          <a:p>
            <a:r>
              <a:rPr lang="en-US" altLang="ko-KR" dirty="0" smtClean="0"/>
              <a:t>-</a:t>
            </a:r>
            <a:endParaRPr lang="en-US" altLang="ko-KR" dirty="0" smtClean="0"/>
          </a:p>
          <a:p>
            <a:r>
              <a:rPr lang="en-US" altLang="ko-KR" dirty="0" smtClean="0"/>
              <a:t>PSY has a dog which  has curly hair.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/>
          <a:lstStyle/>
          <a:p>
            <a:endParaRPr lang="en-US" altLang="ko-KR" sz="2800" dirty="0" smtClean="0"/>
          </a:p>
          <a:p>
            <a:r>
              <a:rPr lang="en-US" altLang="ko-KR" sz="3600" dirty="0" smtClean="0"/>
              <a:t>A.   Select something ALL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1</a:t>
            </a:r>
            <a:r>
              <a:rPr lang="en-US" altLang="ko-KR" sz="2800" dirty="0"/>
              <a:t>. I want to marry a man (that/ which/ who) looks like my father.</a:t>
            </a:r>
          </a:p>
          <a:p>
            <a:r>
              <a:rPr lang="en-US" altLang="ko-KR" sz="2800" dirty="0"/>
              <a:t>2. A palm is a tree (that/ which/ who) grows in tropical climates.</a:t>
            </a:r>
          </a:p>
          <a:p>
            <a:r>
              <a:rPr lang="en-US" altLang="ko-KR" sz="2800" dirty="0"/>
              <a:t>3. There are many people (that/ which/ who) want to learn English.</a:t>
            </a:r>
          </a:p>
          <a:p>
            <a:r>
              <a:rPr lang="en-US" altLang="ko-KR" sz="2800" dirty="0"/>
              <a:t>4. Most students like teachers (that/ which/ who) are kind and generous.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r>
              <a:rPr lang="en-US" altLang="ko-KR" sz="3600" dirty="0" smtClean="0"/>
              <a:t>B.   Make one sentence by having who or which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sz="2800" dirty="0" smtClean="0"/>
              <a:t>She is the only person.(She can help me.)</a:t>
            </a:r>
          </a:p>
          <a:p>
            <a:r>
              <a:rPr lang="en-US" altLang="ko-KR" sz="2800" dirty="0" smtClean="0"/>
              <a:t>-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You can see the store.(It sells spots clothing.)</a:t>
            </a:r>
          </a:p>
          <a:p>
            <a:r>
              <a:rPr lang="en-US" altLang="ko-KR" sz="2800" dirty="0" smtClean="0"/>
              <a:t>-</a:t>
            </a:r>
            <a:endParaRPr lang="en-US" altLang="ko-K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altLang="ko-KR" dirty="0" smtClean="0"/>
              <a:t>Mozart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Music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832"/>
                <a:gridCol w="382676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Human</a:t>
                      </a:r>
                    </a:p>
                    <a:p>
                      <a:pPr latinLnBrk="1"/>
                      <a:r>
                        <a:rPr lang="en-US" altLang="ko-KR" dirty="0" smtClean="0"/>
                        <a:t>(Man, woman, I,</a:t>
                      </a:r>
                      <a:r>
                        <a:rPr lang="en-US" altLang="ko-KR" baseline="0" dirty="0" smtClean="0"/>
                        <a:t> you, we, she, he, they)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who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Thing and animals</a:t>
                      </a:r>
                    </a:p>
                    <a:p>
                      <a:pPr latinLnBrk="1"/>
                      <a:r>
                        <a:rPr lang="en-US" altLang="ko-KR" dirty="0" smtClean="0"/>
                        <a:t>(car,</a:t>
                      </a:r>
                      <a:r>
                        <a:rPr lang="en-US" altLang="ko-KR" baseline="0" dirty="0" smtClean="0"/>
                        <a:t> song, store, tree, dog…)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which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Human,</a:t>
                      </a:r>
                      <a:r>
                        <a:rPr lang="en-US" altLang="ko-KR" baseline="0" dirty="0" smtClean="0"/>
                        <a:t> thing, and animals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that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216</Words>
  <Application>Microsoft Office PowerPoint</Application>
  <PresentationFormat>화면 슬라이드 쇼(4:3)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Korean rapper PSY makes it to No1.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Korean rapper PSY makes it to No1.</dc:title>
  <dc:creator>user</dc:creator>
  <cp:lastModifiedBy>user</cp:lastModifiedBy>
  <cp:revision>9</cp:revision>
  <dcterms:created xsi:type="dcterms:W3CDTF">2012-10-11T09:06:29Z</dcterms:created>
  <dcterms:modified xsi:type="dcterms:W3CDTF">2012-10-11T10:43:26Z</dcterms:modified>
</cp:coreProperties>
</file>