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>
        <p:scale>
          <a:sx n="100" d="100"/>
          <a:sy n="100" d="100"/>
        </p:scale>
        <p:origin x="-1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12,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12, 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12,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12,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yBGr8r8PI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Lesson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 Continuous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2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-eating-ice-cream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1700"/>
            <a:ext cx="7620000" cy="505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97358" y="5977235"/>
            <a:ext cx="514931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/>
              <a:t>She is eating ice cream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67469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5300" cy="1371600"/>
          </a:xfrm>
        </p:spPr>
        <p:txBody>
          <a:bodyPr anchor="ctr"/>
          <a:lstStyle/>
          <a:p>
            <a:r>
              <a:rPr lang="en-US" dirty="0" smtClean="0"/>
              <a:t>Present Continuous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7550" y="1583353"/>
            <a:ext cx="6288901" cy="4966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500" b="1" dirty="0" smtClean="0"/>
              <a:t>He is singing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500" b="1" dirty="0" smtClean="0"/>
              <a:t>He is plying the guitar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500" b="1" dirty="0" smtClean="0"/>
              <a:t>She is making some food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500" b="1" dirty="0" smtClean="0"/>
              <a:t>He is cooking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500" b="1" dirty="0" smtClean="0"/>
              <a:t>They are building a tent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500" b="1" dirty="0" smtClean="0"/>
              <a:t>They are building a fire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500" b="1" dirty="0" smtClean="0"/>
              <a:t>They are eating some food</a:t>
            </a:r>
          </a:p>
        </p:txBody>
      </p:sp>
    </p:spTree>
    <p:extLst>
      <p:ext uri="{BB962C8B-B14F-4D97-AF65-F5344CB8AC3E}">
        <p14:creationId xmlns:p14="http://schemas.microsoft.com/office/powerpoint/2010/main" val="286205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82700" y="2146300"/>
            <a:ext cx="6527800" cy="3378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4373563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 smtClean="0"/>
              <a:t>Be + ~</a:t>
            </a:r>
            <a:r>
              <a:rPr lang="en-US" sz="6000" dirty="0" err="1" smtClean="0"/>
              <a:t>ing</a:t>
            </a:r>
            <a:endParaRPr lang="en-US" sz="6000" dirty="0"/>
          </a:p>
          <a:p>
            <a:r>
              <a:rPr lang="en-US" sz="6000" dirty="0" smtClean="0"/>
              <a:t>     </a:t>
            </a:r>
            <a:r>
              <a:rPr lang="en-US" sz="4000" dirty="0" smtClean="0"/>
              <a:t>(am/is/are)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252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968010"/>
              </p:ext>
            </p:extLst>
          </p:nvPr>
        </p:nvGraphicFramePr>
        <p:xfrm>
          <a:off x="762000" y="2374900"/>
          <a:ext cx="7620000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0000"/>
                <a:gridCol w="2540000"/>
                <a:gridCol w="2540000"/>
              </a:tblGrid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I</a:t>
                      </a:r>
                      <a:endParaRPr lang="en-US" sz="3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am</a:t>
                      </a:r>
                      <a:endParaRPr lang="en-US" sz="30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driving</a:t>
                      </a:r>
                    </a:p>
                    <a:p>
                      <a:pPr algn="ctr"/>
                      <a:r>
                        <a:rPr lang="en-US" sz="3000" b="1" dirty="0" smtClean="0"/>
                        <a:t>working</a:t>
                      </a:r>
                    </a:p>
                    <a:p>
                      <a:pPr algn="ctr"/>
                      <a:r>
                        <a:rPr lang="en-US" sz="3000" b="1" dirty="0" smtClean="0"/>
                        <a:t>singing</a:t>
                      </a:r>
                      <a:endParaRPr lang="en-US" sz="3000" b="1" dirty="0"/>
                    </a:p>
                  </a:txBody>
                  <a:tcPr anchor="ctr"/>
                </a:tc>
              </a:tr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You/We/They</a:t>
                      </a:r>
                      <a:endParaRPr lang="en-US" sz="3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are</a:t>
                      </a:r>
                      <a:endParaRPr lang="en-US" sz="3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 anchor="ctr"/>
                </a:tc>
              </a:tr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He/She/It</a:t>
                      </a:r>
                      <a:endParaRPr lang="en-US" sz="3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is</a:t>
                      </a:r>
                      <a:endParaRPr lang="en-US" sz="30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3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67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3683000" y="5727700"/>
            <a:ext cx="1689100" cy="102315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pic>
        <p:nvPicPr>
          <p:cNvPr id="4" name="Picture 3" descr="girl-eating-ice-cream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1687660"/>
            <a:ext cx="5918200" cy="392573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054100" y="6273800"/>
            <a:ext cx="680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58928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21200" y="58928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61300" y="5892800"/>
            <a:ext cx="0" cy="38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6273800"/>
            <a:ext cx="79343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Past                             Present                          Future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90575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Hiking/Trekking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hlinkClick r:id="rId2"/>
            </a:endParaRPr>
          </a:p>
          <a:p>
            <a:pPr algn="ctr"/>
            <a:endParaRPr lang="en-US" dirty="0">
              <a:hlinkClick r:id="rId2"/>
            </a:endParaRPr>
          </a:p>
          <a:p>
            <a:pPr algn="ctr"/>
            <a:endParaRPr lang="en-US" dirty="0" smtClean="0">
              <a:hlinkClick r:id="rId2"/>
            </a:endParaRPr>
          </a:p>
          <a:p>
            <a:pPr algn="ctr"/>
            <a:endParaRPr lang="en-US" dirty="0">
              <a:hlinkClick r:id="rId2"/>
            </a:endParaRPr>
          </a:p>
          <a:p>
            <a:pPr algn="ctr"/>
            <a:r>
              <a:rPr lang="en-US" sz="4000" dirty="0">
                <a:hlinkClick r:id="rId2"/>
              </a:rPr>
              <a:t> </a:t>
            </a:r>
            <a:r>
              <a:rPr lang="en-US" sz="4000" dirty="0" smtClean="0">
                <a:hlinkClick r:id="rId2"/>
              </a:rPr>
              <a:t>Video clip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1394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imbing up the mount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279400"/>
            <a:ext cx="44958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4732" y="6254234"/>
            <a:ext cx="65545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/>
              <a:t>They are climbing up the mountain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54274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ild-fir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00" y="1168399"/>
            <a:ext cx="4216400" cy="3991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9700" y="5977235"/>
            <a:ext cx="432460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/>
              <a:t>He is building a fire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61798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ilding a t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50" y="1092200"/>
            <a:ext cx="5422900" cy="36565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9754" y="5977235"/>
            <a:ext cx="522450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/>
              <a:t>They are building a tent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4308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king food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119" y="1219200"/>
            <a:ext cx="5539763" cy="355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179" y="5977235"/>
            <a:ext cx="863966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/>
              <a:t>He is cooking / He is making some food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348662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ng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685800"/>
            <a:ext cx="5842000" cy="4381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6932" y="5443835"/>
            <a:ext cx="525015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/>
              <a:t>He is singing/</a:t>
            </a:r>
          </a:p>
          <a:p>
            <a:pPr algn="ctr"/>
            <a:r>
              <a:rPr lang="en-US" sz="3500" b="1" dirty="0" smtClean="0"/>
              <a:t>He is playing the guitar</a:t>
            </a:r>
          </a:p>
        </p:txBody>
      </p:sp>
    </p:spTree>
    <p:extLst>
      <p:ext uri="{BB962C8B-B14F-4D97-AF65-F5344CB8AC3E}">
        <p14:creationId xmlns:p14="http://schemas.microsoft.com/office/powerpoint/2010/main" val="233519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ting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342900"/>
            <a:ext cx="6908800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6398" y="5977235"/>
            <a:ext cx="587122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/>
              <a:t>They are eating some food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96093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57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145</TotalTime>
  <Words>123</Words>
  <Application>Microsoft Macintosh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Grammar Lesson Plan</vt:lpstr>
      <vt:lpstr>Hiking/Trekking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 Continuous</vt:lpstr>
      <vt:lpstr>Form</vt:lpstr>
      <vt:lpstr>Drilling</vt:lpstr>
      <vt:lpstr>Meaning</vt:lpstr>
    </vt:vector>
  </TitlesOfParts>
  <Company>ek8309@hotmail.com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Lesson Plan</dc:title>
  <dc:creator>Lina Lim</dc:creator>
  <cp:lastModifiedBy>Lina Lim</cp:lastModifiedBy>
  <cp:revision>9</cp:revision>
  <dcterms:created xsi:type="dcterms:W3CDTF">2012-10-12T07:03:24Z</dcterms:created>
  <dcterms:modified xsi:type="dcterms:W3CDTF">2012-10-12T09:28:43Z</dcterms:modified>
</cp:coreProperties>
</file>