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52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69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7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83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11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57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4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5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5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76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94DF-2F39-445C-84B1-9A9BD199B3FE}" type="datetimeFigureOut">
              <a:rPr lang="ko-KR" altLang="en-US" smtClean="0"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899B-85AA-487A-A781-E5CAE6F78E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57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196752"/>
            <a:ext cx="5256000" cy="524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1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&lt;Have +Object + Past Participle&gt;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923974"/>
              </p:ext>
            </p:extLst>
          </p:nvPr>
        </p:nvGraphicFramePr>
        <p:xfrm>
          <a:off x="539552" y="2636912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736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Have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Object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Past Participle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Lisa </a:t>
                      </a:r>
                      <a:r>
                        <a:rPr lang="en-US" altLang="ko-KR" b="1" dirty="0" smtClean="0"/>
                        <a:t>had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the</a:t>
                      </a:r>
                      <a:r>
                        <a:rPr lang="en-US" altLang="ko-KR" baseline="0" dirty="0" smtClean="0"/>
                        <a:t> roof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1" dirty="0" smtClean="0"/>
                        <a:t>repaired</a:t>
                      </a:r>
                      <a:r>
                        <a:rPr lang="en-US" altLang="ko-KR" dirty="0" smtClean="0"/>
                        <a:t>  yesterday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Where did you </a:t>
                      </a:r>
                      <a:r>
                        <a:rPr lang="en-US" altLang="ko-KR" b="1" dirty="0" smtClean="0"/>
                        <a:t>have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your hair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1" dirty="0" smtClean="0"/>
                        <a:t>cut</a:t>
                      </a:r>
                      <a:endParaRPr lang="ko-KR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We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="1" baseline="0" dirty="0" smtClean="0"/>
                        <a:t>are having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the</a:t>
                      </a:r>
                      <a:r>
                        <a:rPr lang="en-US" altLang="ko-KR" baseline="0" dirty="0" smtClean="0"/>
                        <a:t> house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1" dirty="0" smtClean="0"/>
                        <a:t>painted</a:t>
                      </a:r>
                      <a:r>
                        <a:rPr lang="en-US" altLang="ko-KR" dirty="0" smtClean="0"/>
                        <a:t> at the moment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I don’t like </a:t>
                      </a:r>
                      <a:r>
                        <a:rPr lang="en-US" altLang="ko-KR" b="1" dirty="0" smtClean="0"/>
                        <a:t>having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dirty="0" smtClean="0"/>
                        <a:t>my photograph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1" dirty="0" smtClean="0"/>
                        <a:t>taken</a:t>
                      </a: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1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&lt;Have +Object + Past Participle&gt;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8</cp:revision>
  <dcterms:created xsi:type="dcterms:W3CDTF">2012-10-19T03:55:08Z</dcterms:created>
  <dcterms:modified xsi:type="dcterms:W3CDTF">2012-10-19T20:22:58Z</dcterms:modified>
</cp:coreProperties>
</file>