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04905-1FA9-4E4F-9E6B-8811ADDB38E2}" type="datetimeFigureOut">
              <a:rPr lang="ko-KR" altLang="en-US" smtClean="0"/>
              <a:t>2012-11-03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6EBCC-0CD8-408A-95F0-2CFC7DE18BC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3779-173F-4ADD-9248-19283397755E}" type="datetimeFigureOut">
              <a:rPr lang="ko-KR" altLang="en-US" smtClean="0"/>
              <a:t>2012-11-03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455E-96E5-4E38-B174-3FC44CEEB11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3779-173F-4ADD-9248-19283397755E}" type="datetimeFigureOut">
              <a:rPr lang="ko-KR" altLang="en-US" smtClean="0"/>
              <a:t>2012-11-03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455E-96E5-4E38-B174-3FC44CEEB11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3779-173F-4ADD-9248-19283397755E}" type="datetimeFigureOut">
              <a:rPr lang="ko-KR" altLang="en-US" smtClean="0"/>
              <a:t>2012-11-03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455E-96E5-4E38-B174-3FC44CEEB11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3779-173F-4ADD-9248-19283397755E}" type="datetimeFigureOut">
              <a:rPr lang="ko-KR" altLang="en-US" smtClean="0"/>
              <a:t>2012-11-03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455E-96E5-4E38-B174-3FC44CEEB11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3779-173F-4ADD-9248-19283397755E}" type="datetimeFigureOut">
              <a:rPr lang="ko-KR" altLang="en-US" smtClean="0"/>
              <a:t>2012-11-03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455E-96E5-4E38-B174-3FC44CEEB11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3779-173F-4ADD-9248-19283397755E}" type="datetimeFigureOut">
              <a:rPr lang="ko-KR" altLang="en-US" smtClean="0"/>
              <a:t>2012-11-03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455E-96E5-4E38-B174-3FC44CEEB11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3779-173F-4ADD-9248-19283397755E}" type="datetimeFigureOut">
              <a:rPr lang="ko-KR" altLang="en-US" smtClean="0"/>
              <a:t>2012-11-03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455E-96E5-4E38-B174-3FC44CEEB11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3779-173F-4ADD-9248-19283397755E}" type="datetimeFigureOut">
              <a:rPr lang="ko-KR" altLang="en-US" smtClean="0"/>
              <a:t>2012-11-03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455E-96E5-4E38-B174-3FC44CEEB11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3779-173F-4ADD-9248-19283397755E}" type="datetimeFigureOut">
              <a:rPr lang="ko-KR" altLang="en-US" smtClean="0"/>
              <a:t>2012-11-03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455E-96E5-4E38-B174-3FC44CEEB11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3779-173F-4ADD-9248-19283397755E}" type="datetimeFigureOut">
              <a:rPr lang="ko-KR" altLang="en-US" smtClean="0"/>
              <a:t>2012-11-03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455E-96E5-4E38-B174-3FC44CEEB11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3779-173F-4ADD-9248-19283397755E}" type="datetimeFigureOut">
              <a:rPr lang="ko-KR" altLang="en-US" smtClean="0"/>
              <a:t>2012-11-03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455E-96E5-4E38-B174-3FC44CEEB11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93779-173F-4ADD-9248-19283397755E}" type="datetimeFigureOut">
              <a:rPr lang="ko-KR" altLang="en-US" smtClean="0"/>
              <a:t>2012-11-03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A455E-96E5-4E38-B174-3FC44CEEB11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C\Desktop\Juni's F\신혼여행\SANY0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548680"/>
            <a:ext cx="2976331" cy="2232248"/>
          </a:xfrm>
          <a:prstGeom prst="rect">
            <a:avLst/>
          </a:prstGeom>
          <a:noFill/>
        </p:spPr>
      </p:pic>
      <p:pic>
        <p:nvPicPr>
          <p:cNvPr id="1027" name="Picture 3" descr="C:\Users\SEC\Desktop\Juni's F\신혼여행\SANY00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2060848"/>
            <a:ext cx="2976331" cy="2232248"/>
          </a:xfrm>
          <a:prstGeom prst="rect">
            <a:avLst/>
          </a:prstGeom>
          <a:noFill/>
        </p:spPr>
      </p:pic>
      <p:pic>
        <p:nvPicPr>
          <p:cNvPr id="1029" name="Picture 5" descr="C:\Users\SEC\Desktop\Juni's F\신혼여행\SANY004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3645024"/>
            <a:ext cx="3648405" cy="2736304"/>
          </a:xfrm>
          <a:prstGeom prst="rect">
            <a:avLst/>
          </a:prstGeom>
          <a:noFill/>
        </p:spPr>
      </p:pic>
      <p:pic>
        <p:nvPicPr>
          <p:cNvPr id="1039" name="Picture 15" descr="C:\Users\SEC\Desktop\Juni's F\신혼여행\SANY005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332656"/>
            <a:ext cx="2592288" cy="1944216"/>
          </a:xfrm>
          <a:prstGeom prst="rect">
            <a:avLst/>
          </a:prstGeom>
          <a:noFill/>
        </p:spPr>
      </p:pic>
      <p:pic>
        <p:nvPicPr>
          <p:cNvPr id="1040" name="Picture 16" descr="C:\Users\SEC\Desktop\Juni's F\신혼여행\SANY005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560" y="4221088"/>
            <a:ext cx="2688299" cy="2016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%BF%B5~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1916832"/>
            <a:ext cx="3247861" cy="2088232"/>
          </a:xfrm>
        </p:spPr>
      </p:pic>
      <p:sp>
        <p:nvSpPr>
          <p:cNvPr id="5" name="직사각형 4"/>
          <p:cNvSpPr/>
          <p:nvPr/>
        </p:nvSpPr>
        <p:spPr>
          <a:xfrm>
            <a:off x="3635896" y="1340768"/>
            <a:ext cx="532859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ko-KR" dirty="0" smtClean="0"/>
          </a:p>
          <a:p>
            <a:r>
              <a:rPr lang="en-US" altLang="ko-KR" dirty="0" smtClean="0"/>
              <a:t>I'd like to make a reservation for three nights next week. </a:t>
            </a:r>
          </a:p>
          <a:p>
            <a:r>
              <a:rPr lang="en-US" altLang="ko-KR" dirty="0" smtClean="0"/>
              <a:t> </a:t>
            </a:r>
            <a:r>
              <a:rPr lang="en-US" altLang="ko-KR" dirty="0" smtClean="0"/>
              <a:t>I need a room for the night.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I want a single room with a bath.</a:t>
            </a:r>
          </a:p>
          <a:p>
            <a:r>
              <a:rPr lang="en-US" altLang="ko-KR" dirty="0" smtClean="0"/>
              <a:t>I want to have no smoking room. 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 My name is </a:t>
            </a:r>
            <a:r>
              <a:rPr lang="en-US" altLang="ko-KR" dirty="0" err="1" smtClean="0"/>
              <a:t>Juni</a:t>
            </a:r>
            <a:r>
              <a:rPr lang="en-US" altLang="ko-KR" dirty="0" smtClean="0"/>
              <a:t> Lee.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3968" y="1916832"/>
            <a:ext cx="4258816" cy="2908920"/>
          </a:xfrm>
        </p:spPr>
        <p:txBody>
          <a:bodyPr>
            <a:normAutofit/>
          </a:bodyPr>
          <a:lstStyle/>
          <a:p>
            <a:r>
              <a:rPr lang="en-US" altLang="ko-KR" sz="1600" dirty="0" smtClean="0"/>
              <a:t>My name is </a:t>
            </a:r>
            <a:r>
              <a:rPr lang="en-US" altLang="ko-KR" sz="1600" dirty="0" err="1" smtClean="0"/>
              <a:t>juni</a:t>
            </a:r>
            <a:r>
              <a:rPr lang="en-US" altLang="ko-KR" sz="1600" dirty="0" smtClean="0"/>
              <a:t> Lee .</a:t>
            </a:r>
          </a:p>
          <a:p>
            <a:r>
              <a:rPr lang="en-US" altLang="ko-KR" sz="1600" dirty="0" smtClean="0"/>
              <a:t> I have a reservation.</a:t>
            </a:r>
          </a:p>
          <a:p>
            <a:r>
              <a:rPr lang="en-US" altLang="ko-KR" sz="1600" dirty="0" smtClean="0"/>
              <a:t>Three rooms were booked yesterday by the name of Jay.</a:t>
            </a:r>
          </a:p>
        </p:txBody>
      </p:sp>
      <p:pic>
        <p:nvPicPr>
          <p:cNvPr id="2050" name="Picture 2" descr="썸네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72816"/>
            <a:ext cx="3240360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067944" y="1772816"/>
            <a:ext cx="4546848" cy="2223120"/>
          </a:xfrm>
        </p:spPr>
        <p:txBody>
          <a:bodyPr>
            <a:noAutofit/>
          </a:bodyPr>
          <a:lstStyle/>
          <a:p>
            <a:r>
              <a:rPr lang="en-US" altLang="ko-KR" sz="1600" dirty="0" smtClean="0"/>
              <a:t>I'd like to check in now. / Can I check in now? </a:t>
            </a:r>
            <a:br>
              <a:rPr lang="en-US" altLang="ko-KR" sz="1600" dirty="0" smtClean="0"/>
            </a:b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r>
              <a:rPr lang="en-US" altLang="ko-KR" sz="1600" dirty="0" smtClean="0"/>
              <a:t>Would you fill out this, please. / Just fill this out. </a:t>
            </a:r>
            <a:br>
              <a:rPr lang="en-US" altLang="ko-KR" sz="1600" dirty="0" smtClean="0"/>
            </a:b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r>
              <a:rPr lang="en-US" altLang="ko-KR" sz="1600" dirty="0" smtClean="0"/>
              <a:t>What's the rate for a room per night? </a:t>
            </a:r>
            <a:br>
              <a:rPr lang="en-US" altLang="ko-KR" sz="1600" dirty="0" smtClean="0"/>
            </a:b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r>
              <a:rPr lang="en-US" altLang="ko-KR" sz="1600" dirty="0" smtClean="0"/>
              <a:t>Does this rate include breakfast? </a:t>
            </a:r>
            <a:br>
              <a:rPr lang="en-US" altLang="ko-KR" sz="1600" dirty="0" smtClean="0"/>
            </a:b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r>
              <a:rPr lang="en-US" altLang="ko-KR" sz="1600" dirty="0" smtClean="0"/>
              <a:t>Do you have anything cheaper?</a:t>
            </a:r>
            <a:br>
              <a:rPr lang="en-US" altLang="ko-KR" sz="1600" dirty="0" smtClean="0"/>
            </a:b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r>
              <a:rPr lang="en-US" altLang="ko-KR" sz="1600" dirty="0"/>
              <a:t/>
            </a:r>
            <a:br>
              <a:rPr lang="en-US" altLang="ko-KR" sz="1600" dirty="0"/>
            </a:br>
            <a:r>
              <a:rPr lang="en-US" altLang="ko-KR" sz="1600" dirty="0"/>
              <a:t/>
            </a:r>
            <a:br>
              <a:rPr lang="en-US" altLang="ko-KR" sz="1600" dirty="0"/>
            </a:br>
            <a:r>
              <a:rPr lang="en-US" altLang="ko-KR" sz="1600" dirty="0"/>
              <a:t/>
            </a:r>
            <a:br>
              <a:rPr lang="en-US" altLang="ko-KR" sz="1600" dirty="0"/>
            </a:br>
            <a:endParaRPr lang="ko-KR" altLang="en-US" sz="1600" dirty="0"/>
          </a:p>
        </p:txBody>
      </p:sp>
      <p:pic>
        <p:nvPicPr>
          <p:cNvPr id="10" name="내용 개체 틀 9" descr="%BF%B5%BE%EEȸȭ%C7п%F81_nyes20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700808"/>
            <a:ext cx="3028950" cy="2095500"/>
          </a:xfrm>
        </p:spPr>
      </p:pic>
      <p:sp>
        <p:nvSpPr>
          <p:cNvPr id="11" name="직사각형 10"/>
          <p:cNvSpPr/>
          <p:nvPr/>
        </p:nvSpPr>
        <p:spPr>
          <a:xfrm>
            <a:off x="4139952" y="3717032"/>
            <a:ext cx="45720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altLang="ko-KR" sz="1600" dirty="0" smtClean="0"/>
          </a:p>
          <a:p>
            <a:r>
              <a:rPr lang="en-US" altLang="ko-KR" sz="1600" dirty="0" smtClean="0"/>
              <a:t>   Can I have a morning call at 8 a.m.?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          Will you wake me up at 8? </a:t>
            </a:r>
          </a:p>
          <a:p>
            <a:endParaRPr lang="en-US" altLang="ko-K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내용 개체 틀 5" descr="%BF%B5%BE%EEȸȭ%C7п%F84_nyes20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060848"/>
            <a:ext cx="3240360" cy="2098960"/>
          </a:xfrm>
        </p:spPr>
      </p:pic>
      <p:sp>
        <p:nvSpPr>
          <p:cNvPr id="7" name="직사각형 6"/>
          <p:cNvSpPr/>
          <p:nvPr/>
        </p:nvSpPr>
        <p:spPr>
          <a:xfrm>
            <a:off x="3923928" y="242088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dirty="0" smtClean="0"/>
              <a:t>I'm going to checkout at 12 o'clock.</a:t>
            </a:r>
          </a:p>
          <a:p>
            <a:r>
              <a:rPr lang="en-US" altLang="ko-KR" dirty="0" smtClean="0"/>
              <a:t> </a:t>
            </a:r>
          </a:p>
          <a:p>
            <a:r>
              <a:rPr lang="en-US" altLang="ko-KR" dirty="0" smtClean="0"/>
              <a:t> I'm ready to checkout.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Could you give me the bill?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27784" y="548681"/>
            <a:ext cx="4968552" cy="1656183"/>
          </a:xfrm>
        </p:spPr>
        <p:txBody>
          <a:bodyPr>
            <a:normAutofit/>
          </a:bodyPr>
          <a:lstStyle/>
          <a:p>
            <a:r>
              <a:rPr lang="en-US" altLang="ko-KR" sz="1200" dirty="0" smtClean="0"/>
              <a:t>H:May I help you ? </a:t>
            </a:r>
          </a:p>
          <a:p>
            <a:r>
              <a:rPr lang="en-US" altLang="ko-KR" sz="1200" dirty="0" smtClean="0"/>
              <a:t>C: yes I want to have a change my room. </a:t>
            </a:r>
          </a:p>
          <a:p>
            <a:r>
              <a:rPr lang="en-US" altLang="ko-KR" sz="1200" dirty="0" smtClean="0"/>
              <a:t>H: Do you have a problem with your room? </a:t>
            </a:r>
          </a:p>
          <a:p>
            <a:r>
              <a:rPr lang="en-US" altLang="ko-KR" sz="1200" dirty="0" smtClean="0"/>
              <a:t>C: Yes, The bed is not made up set. </a:t>
            </a:r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   It’s dirty room </a:t>
            </a:r>
          </a:p>
          <a:p>
            <a:r>
              <a:rPr lang="en-US" altLang="ko-KR" sz="1200" dirty="0" smtClean="0"/>
              <a:t>....( you need to make a story and solve this problem</a:t>
            </a:r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but customer really angry and she/he on the blacklist guest )</a:t>
            </a:r>
            <a:endParaRPr lang="ko-KR" altLang="en-US" sz="1200" dirty="0"/>
          </a:p>
        </p:txBody>
      </p:sp>
      <p:pic>
        <p:nvPicPr>
          <p:cNvPr id="18434" name="Picture 2" descr="썸네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20688"/>
            <a:ext cx="1800200" cy="1080120"/>
          </a:xfrm>
          <a:prstGeom prst="rect">
            <a:avLst/>
          </a:prstGeom>
          <a:noFill/>
        </p:spPr>
      </p:pic>
      <p:pic>
        <p:nvPicPr>
          <p:cNvPr id="18436" name="Picture 4" descr="썸네일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780928"/>
            <a:ext cx="1800200" cy="11430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051720" y="4653136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C: Is my laundry </a:t>
            </a:r>
            <a:r>
              <a:rPr lang="en-US" altLang="ko-KR" sz="1200" dirty="0" err="1" smtClean="0"/>
              <a:t>readay</a:t>
            </a:r>
            <a:r>
              <a:rPr lang="en-US" altLang="ko-KR" sz="1200" dirty="0" smtClean="0"/>
              <a:t>? </a:t>
            </a:r>
          </a:p>
          <a:p>
            <a:r>
              <a:rPr lang="en-US" altLang="ko-KR" sz="1200" dirty="0" smtClean="0"/>
              <a:t>H: You will have it in the afternoon.</a:t>
            </a:r>
          </a:p>
          <a:p>
            <a:r>
              <a:rPr lang="en-US" altLang="ko-KR" sz="1200" dirty="0" smtClean="0"/>
              <a:t>( after few hours)</a:t>
            </a:r>
          </a:p>
          <a:p>
            <a:r>
              <a:rPr lang="en-US" altLang="ko-KR" sz="1200" dirty="0" smtClean="0"/>
              <a:t>C: I’m still waiting for my laundry</a:t>
            </a:r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   I need them now. </a:t>
            </a:r>
          </a:p>
          <a:p>
            <a:r>
              <a:rPr lang="en-US" altLang="ko-KR" sz="1200" dirty="0" smtClean="0"/>
              <a:t>H: I will check that for you </a:t>
            </a:r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(  this guest is VVIP, but his laundry was burn</a:t>
            </a:r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 a hole )</a:t>
            </a:r>
            <a:endParaRPr lang="ko-KR" altLang="en-US" sz="1200" dirty="0"/>
          </a:p>
        </p:txBody>
      </p:sp>
      <p:pic>
        <p:nvPicPr>
          <p:cNvPr id="18438" name="Picture 6" descr="썸네일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4581128"/>
            <a:ext cx="1143000" cy="17145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771800" y="2780928"/>
            <a:ext cx="64797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H: what would you like to have?</a:t>
            </a:r>
          </a:p>
          <a:p>
            <a:r>
              <a:rPr lang="en-US" altLang="ko-KR" sz="1200" dirty="0" smtClean="0"/>
              <a:t>C: I want a grilled beef steak </a:t>
            </a:r>
          </a:p>
          <a:p>
            <a:r>
              <a:rPr lang="en-US" altLang="ko-KR" sz="1200" dirty="0" smtClean="0"/>
              <a:t>H: How would  like your steak?</a:t>
            </a:r>
          </a:p>
          <a:p>
            <a:r>
              <a:rPr lang="en-US" altLang="ko-KR" sz="1200" dirty="0" smtClean="0"/>
              <a:t>C: medium please</a:t>
            </a:r>
          </a:p>
          <a:p>
            <a:r>
              <a:rPr lang="en-US" altLang="ko-KR" sz="1200" dirty="0" smtClean="0"/>
              <a:t>H: I will bring soon </a:t>
            </a:r>
          </a:p>
          <a:p>
            <a:r>
              <a:rPr lang="en-US" altLang="ko-KR" sz="1200" dirty="0" smtClean="0"/>
              <a:t>( after few minutes the steak in not coming and</a:t>
            </a:r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the server brought different food, the guest really upset</a:t>
            </a:r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the customer say : “I’ll never come this restaurant”)</a:t>
            </a:r>
            <a:endParaRPr lang="ko-KR" alt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771800" y="764704"/>
            <a:ext cx="4968552" cy="4065315"/>
          </a:xfrm>
        </p:spPr>
        <p:txBody>
          <a:bodyPr>
            <a:normAutofit/>
          </a:bodyPr>
          <a:lstStyle/>
          <a:p>
            <a:r>
              <a:rPr lang="en-US" altLang="ko-KR" sz="1200" dirty="0" smtClean="0"/>
              <a:t>C: I’d like a wake – up call please </a:t>
            </a:r>
          </a:p>
          <a:p>
            <a:r>
              <a:rPr lang="en-US" altLang="ko-KR" sz="1200" dirty="0" smtClean="0"/>
              <a:t>H: what time sir? </a:t>
            </a:r>
          </a:p>
          <a:p>
            <a:r>
              <a:rPr lang="en-US" altLang="ko-KR" sz="1200" dirty="0" smtClean="0"/>
              <a:t>C: 7 o’clock tomorrow morning </a:t>
            </a:r>
          </a:p>
          <a:p>
            <a:r>
              <a:rPr lang="en-US" altLang="ko-KR" sz="1200" dirty="0" smtClean="0"/>
              <a:t>( tomorrow morning this officer totally forgot so, the guest </a:t>
            </a:r>
          </a:p>
          <a:p>
            <a:r>
              <a:rPr lang="en-US" altLang="ko-KR" sz="1200" dirty="0" smtClean="0"/>
              <a:t>Missed his plain he is very angry.)</a:t>
            </a:r>
            <a:endParaRPr lang="ko-KR" altLang="en-US" sz="1200" dirty="0"/>
          </a:p>
        </p:txBody>
      </p:sp>
      <p:pic>
        <p:nvPicPr>
          <p:cNvPr id="19458" name="Picture 2" descr="썸네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08720"/>
            <a:ext cx="1944216" cy="1296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360</Words>
  <Application>Microsoft Office PowerPoint</Application>
  <PresentationFormat>화면 슬라이드 쇼(4:3)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슬라이드 1</vt:lpstr>
      <vt:lpstr>슬라이드 2</vt:lpstr>
      <vt:lpstr>슬라이드 3</vt:lpstr>
      <vt:lpstr>I'd like to check in now. / Can I check in now?   Would you fill out this, please. / Just fill this out.   What's the rate for a room per night?   Does this rate include breakfast?   Do you have anything cheaper?     </vt:lpstr>
      <vt:lpstr>슬라이드 5</vt:lpstr>
      <vt:lpstr>슬라이드 6</vt:lpstr>
      <vt:lpstr>슬라이드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SEC</dc:creator>
  <cp:lastModifiedBy>SEC</cp:lastModifiedBy>
  <cp:revision>30</cp:revision>
  <dcterms:created xsi:type="dcterms:W3CDTF">2012-11-02T21:43:03Z</dcterms:created>
  <dcterms:modified xsi:type="dcterms:W3CDTF">2012-11-03T01:36:34Z</dcterms:modified>
</cp:coreProperties>
</file>