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6858000" cy="9144000" type="screen4x3"/>
  <p:notesSz cx="6867525" cy="9993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34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C8701-1D0A-4C87-96BC-081C82076C28}" type="datetimeFigureOut">
              <a:rPr lang="ko-KR" altLang="en-US" smtClean="0"/>
              <a:pPr/>
              <a:t>2012-11-15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5630-C3D9-410E-8228-C494DDE331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0" y="0"/>
            <a:ext cx="6858000" cy="9144000"/>
            <a:chOff x="1785918" y="0"/>
            <a:chExt cx="4943475" cy="68199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5918" y="0"/>
              <a:ext cx="494347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1568" y="3429000"/>
              <a:ext cx="4876800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6" cy="433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41" y="4238839"/>
            <a:ext cx="4857760" cy="49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66" y="257173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latin typeface="HY울릉도B" pitchFamily="18" charset="-127"/>
                <a:ea typeface="HY울릉도B" pitchFamily="18" charset="-127"/>
              </a:rPr>
              <a:t>Turn Right</a:t>
            </a:r>
            <a:endParaRPr lang="ko-KR" altLang="en-US" sz="5400" b="1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8" y="6286512"/>
            <a:ext cx="2500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latin typeface="HY울릉도B" pitchFamily="18" charset="-127"/>
                <a:ea typeface="HY울릉도B" pitchFamily="18" charset="-127"/>
              </a:rPr>
              <a:t>Turn </a:t>
            </a:r>
          </a:p>
          <a:p>
            <a:r>
              <a:rPr lang="en-US" altLang="ko-KR" sz="5400" b="1" dirty="0" smtClean="0">
                <a:latin typeface="HY울릉도B" pitchFamily="18" charset="-127"/>
                <a:ea typeface="HY울릉도B" pitchFamily="18" charset="-127"/>
              </a:rPr>
              <a:t>Left</a:t>
            </a:r>
            <a:endParaRPr lang="ko-KR" altLang="en-US" sz="5400" b="1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702" cy="683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363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92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79186" cy="22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604" y="78578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Right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357430" y="0"/>
            <a:ext cx="2285992" cy="22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71810" y="829439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atin typeface="HY울릉도B" pitchFamily="18" charset="-127"/>
                <a:ea typeface="HY울릉도B" pitchFamily="18" charset="-127"/>
              </a:rPr>
              <a:t>Left</a:t>
            </a:r>
            <a:endParaRPr lang="ko-KR" altLang="en-US" sz="32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3372" y="2171174"/>
            <a:ext cx="219924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3163" y="2178814"/>
            <a:ext cx="2214549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5794" y="2786050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Up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96" y="33575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Down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62"/>
            <a:ext cx="2279186" cy="221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8" y="528634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Straight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42" y="4500562"/>
            <a:ext cx="21910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500306" y="564357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Turn right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07837"/>
            <a:ext cx="2214553" cy="22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57166" y="7761297"/>
            <a:ext cx="114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Turn </a:t>
            </a: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 left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60" y="0"/>
            <a:ext cx="2143140" cy="21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214950" y="133413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U Turn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1038" y="2285984"/>
            <a:ext cx="20769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000660" y="3477276"/>
            <a:ext cx="178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Change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8082" y="4429124"/>
            <a:ext cx="21999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22" y="6786546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30" y="6897657"/>
            <a:ext cx="2215908" cy="22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/>
          <p:cNvGrpSpPr/>
          <p:nvPr/>
        </p:nvGrpSpPr>
        <p:grpSpPr>
          <a:xfrm>
            <a:off x="0" y="145141"/>
            <a:ext cx="6858002" cy="4426859"/>
            <a:chOff x="0" y="145141"/>
            <a:chExt cx="6858002" cy="4426859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190980" y="309731"/>
              <a:ext cx="1691001" cy="164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5261045" y="2739962"/>
              <a:ext cx="1622307" cy="157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76" y="2714611"/>
              <a:ext cx="1580702" cy="164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500440" y="285751"/>
              <a:ext cx="1571634" cy="171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14372" y="1571587"/>
              <a:ext cx="3643306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816" y="136325"/>
              <a:ext cx="1643042" cy="166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8366" y="2849122"/>
              <a:ext cx="1714512" cy="173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5796959" y="659688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57892" y="3214678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29066" y="785786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4818" y="3100830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28403" y="1214414"/>
              <a:ext cx="461665" cy="1928826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7167" y="857224"/>
              <a:ext cx="461665" cy="1285884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168" y="2500298"/>
              <a:ext cx="461665" cy="1214446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-24" y="4643438"/>
            <a:ext cx="6858002" cy="4426859"/>
            <a:chOff x="0" y="145141"/>
            <a:chExt cx="6858002" cy="4426859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190980" y="309731"/>
              <a:ext cx="1691001" cy="164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5261045" y="2739962"/>
              <a:ext cx="1622307" cy="157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76" y="2714611"/>
              <a:ext cx="1580702" cy="164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500440" y="285751"/>
              <a:ext cx="1571634" cy="171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14372" y="1571587"/>
              <a:ext cx="3643306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816" y="136325"/>
              <a:ext cx="1643042" cy="166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8366" y="2849122"/>
              <a:ext cx="1714512" cy="173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5796959" y="659688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57892" y="3214678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9066" y="785786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14818" y="3100830"/>
              <a:ext cx="461665" cy="785818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28403" y="1214414"/>
              <a:ext cx="461665" cy="1928826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7167" y="857224"/>
              <a:ext cx="461665" cy="1285884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7168" y="2500298"/>
              <a:ext cx="461665" cy="1214446"/>
            </a:xfrm>
            <a:prstGeom prst="rect">
              <a:avLst/>
            </a:prstGeom>
            <a:solidFill>
              <a:srgbClr val="FFFF00"/>
            </a:solidFill>
          </p:spPr>
          <p:txBody>
            <a:bodyPr vert="eaVert" wrap="square" rtlCol="0">
              <a:spAutoFit/>
            </a:bodyPr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7539" y="1205731"/>
            <a:ext cx="44862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687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1785926" y="1571604"/>
            <a:ext cx="207170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28802" y="20002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Personality Adjectives</a:t>
            </a:r>
            <a:endParaRPr lang="ko-KR" altLang="en-US" sz="2400" b="1" dirty="0"/>
          </a:p>
        </p:txBody>
      </p:sp>
      <p:cxnSp>
        <p:nvCxnSpPr>
          <p:cNvPr id="6" name="직선 화살표 연결선 5"/>
          <p:cNvCxnSpPr>
            <a:stCxn id="3" idx="7"/>
          </p:cNvCxnSpPr>
          <p:nvPr/>
        </p:nvCxnSpPr>
        <p:spPr>
          <a:xfrm rot="5400000" flipH="1" flipV="1">
            <a:off x="3437513" y="1474011"/>
            <a:ext cx="465398" cy="231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3" idx="1"/>
          </p:cNvCxnSpPr>
          <p:nvPr/>
        </p:nvCxnSpPr>
        <p:spPr>
          <a:xfrm rot="16200000" flipV="1">
            <a:off x="1740643" y="1474011"/>
            <a:ext cx="393960" cy="303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3" idx="6"/>
          </p:cNvCxnSpPr>
          <p:nvPr/>
        </p:nvCxnSpPr>
        <p:spPr>
          <a:xfrm>
            <a:off x="3857628" y="242886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3" idx="5"/>
          </p:cNvCxnSpPr>
          <p:nvPr/>
        </p:nvCxnSpPr>
        <p:spPr>
          <a:xfrm rot="16200000" flipH="1">
            <a:off x="3508951" y="3080315"/>
            <a:ext cx="322522" cy="231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3" idx="4"/>
          </p:cNvCxnSpPr>
          <p:nvPr/>
        </p:nvCxnSpPr>
        <p:spPr>
          <a:xfrm rot="16200000" flipH="1">
            <a:off x="2625322" y="3482570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3" idx="3"/>
          </p:cNvCxnSpPr>
          <p:nvPr/>
        </p:nvCxnSpPr>
        <p:spPr>
          <a:xfrm rot="5400000">
            <a:off x="1812081" y="3080315"/>
            <a:ext cx="322522" cy="231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3" idx="2"/>
          </p:cNvCxnSpPr>
          <p:nvPr/>
        </p:nvCxnSpPr>
        <p:spPr>
          <a:xfrm rot="10800000">
            <a:off x="1357298" y="24288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3" idx="0"/>
          </p:cNvCxnSpPr>
          <p:nvPr/>
        </p:nvCxnSpPr>
        <p:spPr>
          <a:xfrm rot="16200000" flipV="1">
            <a:off x="2589604" y="1339430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14752" y="78578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clever</a:t>
            </a:r>
            <a:endParaRPr lang="ko-KR" alt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6256" y="221454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quiet</a:t>
            </a:r>
            <a:endParaRPr lang="ko-KR" alt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57628" y="335755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generous</a:t>
            </a:r>
            <a:endParaRPr lang="ko-KR" alt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28868" y="378618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brave</a:t>
            </a:r>
            <a:endParaRPr lang="ko-KR" alt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84" y="342899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kind</a:t>
            </a:r>
            <a:endParaRPr lang="ko-KR" alt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8604" y="221454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honest</a:t>
            </a:r>
            <a:endParaRPr lang="ko-KR" alt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71546" y="100010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shy</a:t>
            </a:r>
            <a:endParaRPr lang="ko-KR" alt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57430" y="64291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sweet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5687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643182" y="6000760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Jane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Jennifer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Esther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Ian</a:t>
            </a:r>
          </a:p>
          <a:p>
            <a:r>
              <a:rPr lang="en-US" altLang="ko-KR" sz="1200" b="1" dirty="0" err="1" smtClean="0">
                <a:latin typeface="HY울릉도B" pitchFamily="18" charset="-127"/>
                <a:ea typeface="HY울릉도B" pitchFamily="18" charset="-127"/>
              </a:rPr>
              <a:t>Lina</a:t>
            </a:r>
            <a:endParaRPr lang="en-US" altLang="ko-KR" sz="12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Tina</a:t>
            </a:r>
          </a:p>
          <a:p>
            <a:r>
              <a:rPr lang="en-US" altLang="ko-KR" sz="1200" b="1" dirty="0" err="1" smtClean="0">
                <a:latin typeface="HY울릉도B" pitchFamily="18" charset="-127"/>
                <a:ea typeface="HY울릉도B" pitchFamily="18" charset="-127"/>
              </a:rPr>
              <a:t>Jenise</a:t>
            </a:r>
            <a:endParaRPr lang="en-US" altLang="ko-KR" sz="12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Jenny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Kate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Jade</a:t>
            </a:r>
            <a:endParaRPr lang="ko-KR" altLang="en-US" sz="12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02" y="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8" y="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4" y="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43" y="100010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699" y="100010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955" y="100010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211" y="100010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467" y="100010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37" y="19287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393" y="19287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649" y="19287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905" y="19287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161" y="19287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9288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29288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02" y="29288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8" y="29288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4" y="2928894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37" y="38576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393" y="38576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649" y="38576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905" y="38576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161" y="38576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48577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48577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02" y="48577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8" y="48577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4" y="4857720"/>
            <a:ext cx="7232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1357298" y="6000760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Jane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Jennifer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Esther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Ian</a:t>
            </a:r>
          </a:p>
          <a:p>
            <a:r>
              <a:rPr lang="en-US" altLang="ko-KR" sz="1200" b="1" dirty="0" err="1" smtClean="0">
                <a:latin typeface="HY울릉도B" pitchFamily="18" charset="-127"/>
                <a:ea typeface="HY울릉도B" pitchFamily="18" charset="-127"/>
              </a:rPr>
              <a:t>Lina</a:t>
            </a:r>
            <a:endParaRPr lang="en-US" altLang="ko-KR" sz="12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Tina</a:t>
            </a:r>
          </a:p>
          <a:p>
            <a:r>
              <a:rPr lang="en-US" altLang="ko-KR" sz="1200" b="1" dirty="0" err="1" smtClean="0">
                <a:latin typeface="HY울릉도B" pitchFamily="18" charset="-127"/>
                <a:ea typeface="HY울릉도B" pitchFamily="18" charset="-127"/>
              </a:rPr>
              <a:t>Jenise</a:t>
            </a:r>
            <a:endParaRPr lang="en-US" altLang="ko-KR" sz="12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Jenny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Kate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Jade</a:t>
            </a:r>
            <a:endParaRPr lang="ko-KR" altLang="en-US" sz="1200" b="1" dirty="0"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000760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Jane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Jennifer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Esther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Ian</a:t>
            </a:r>
          </a:p>
          <a:p>
            <a:r>
              <a:rPr lang="en-US" altLang="ko-KR" sz="1200" b="1" dirty="0" err="1" smtClean="0">
                <a:latin typeface="HY울릉도B" pitchFamily="18" charset="-127"/>
                <a:ea typeface="HY울릉도B" pitchFamily="18" charset="-127"/>
              </a:rPr>
              <a:t>Lina</a:t>
            </a:r>
            <a:endParaRPr lang="en-US" altLang="ko-KR" sz="12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Tina</a:t>
            </a:r>
          </a:p>
          <a:p>
            <a:r>
              <a:rPr lang="en-US" altLang="ko-KR" sz="1200" b="1" dirty="0" err="1" smtClean="0">
                <a:latin typeface="HY울릉도B" pitchFamily="18" charset="-127"/>
                <a:ea typeface="HY울릉도B" pitchFamily="18" charset="-127"/>
              </a:rPr>
              <a:t>Jenise</a:t>
            </a:r>
            <a:endParaRPr lang="en-US" altLang="ko-KR" sz="12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Jenny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Kate</a:t>
            </a:r>
          </a:p>
          <a:p>
            <a:r>
              <a:rPr lang="en-US" altLang="ko-KR" sz="1200" b="1" dirty="0" smtClean="0">
                <a:latin typeface="HY울릉도B" pitchFamily="18" charset="-127"/>
                <a:ea typeface="HY울릉도B" pitchFamily="18" charset="-127"/>
              </a:rPr>
              <a:t>Jade</a:t>
            </a:r>
            <a:endParaRPr lang="ko-KR" altLang="en-US" sz="1200" b="1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2" y="4643438"/>
            <a:ext cx="3071810" cy="60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24" y="0"/>
            <a:ext cx="25003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Jane</a:t>
            </a: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Jennifer</a:t>
            </a: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Esther</a:t>
            </a: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Ian</a:t>
            </a:r>
          </a:p>
          <a:p>
            <a:r>
              <a:rPr lang="en-US" altLang="ko-KR" sz="2800" b="1" dirty="0" err="1" smtClean="0">
                <a:latin typeface="HY울릉도B" pitchFamily="18" charset="-127"/>
                <a:ea typeface="HY울릉도B" pitchFamily="18" charset="-127"/>
              </a:rPr>
              <a:t>Lina</a:t>
            </a:r>
            <a:endParaRPr lang="en-US" altLang="ko-KR" sz="28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Tina</a:t>
            </a:r>
          </a:p>
          <a:p>
            <a:r>
              <a:rPr lang="en-US" altLang="ko-KR" sz="2800" b="1" dirty="0" err="1" smtClean="0">
                <a:latin typeface="HY울릉도B" pitchFamily="18" charset="-127"/>
                <a:ea typeface="HY울릉도B" pitchFamily="18" charset="-127"/>
              </a:rPr>
              <a:t>Jenise</a:t>
            </a:r>
            <a:endParaRPr lang="en-US" altLang="ko-KR" sz="2800" b="1" dirty="0" smtClean="0">
              <a:latin typeface="HY울릉도B" pitchFamily="18" charset="-127"/>
              <a:ea typeface="HY울릉도B" pitchFamily="18" charset="-127"/>
            </a:endParaRP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Jenny</a:t>
            </a: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Kate</a:t>
            </a:r>
          </a:p>
          <a:p>
            <a:r>
              <a:rPr lang="en-US" altLang="ko-KR" sz="2800" b="1" dirty="0" smtClean="0">
                <a:latin typeface="HY울릉도B" pitchFamily="18" charset="-127"/>
                <a:ea typeface="HY울릉도B" pitchFamily="18" charset="-127"/>
              </a:rPr>
              <a:t>Jade</a:t>
            </a:r>
            <a:endParaRPr lang="ko-KR" altLang="en-US" sz="32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42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1643074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3071834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02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62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98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4500562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12" y="6072230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0"/>
            <a:ext cx="1374099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60537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802" y="1071538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latin typeface="HY울릉도B" pitchFamily="18" charset="-127"/>
                <a:ea typeface="HY울릉도B" pitchFamily="18" charset="-127"/>
              </a:rPr>
              <a:t>Walk to school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928934" y="2928926"/>
            <a:ext cx="3500462" cy="2000264"/>
            <a:chOff x="2928934" y="2928926"/>
            <a:chExt cx="3500462" cy="2000264"/>
          </a:xfrm>
        </p:grpSpPr>
        <p:sp>
          <p:nvSpPr>
            <p:cNvPr id="4" name="타원 3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1810" y="3428992"/>
              <a:ext cx="33575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60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0592" y="5000628"/>
            <a:ext cx="1183830" cy="1143008"/>
            <a:chOff x="2928934" y="2928926"/>
            <a:chExt cx="2071702" cy="2000264"/>
          </a:xfrm>
        </p:grpSpPr>
        <p:sp>
          <p:nvSpPr>
            <p:cNvPr id="8" name="타원 7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316476" y="5000628"/>
            <a:ext cx="1183830" cy="1143008"/>
            <a:chOff x="2928934" y="2928926"/>
            <a:chExt cx="2071702" cy="2000264"/>
          </a:xfrm>
        </p:grpSpPr>
        <p:sp>
          <p:nvSpPr>
            <p:cNvPr id="11" name="타원 10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643182" y="5000628"/>
            <a:ext cx="1183830" cy="1143008"/>
            <a:chOff x="2928934" y="2928926"/>
            <a:chExt cx="2071702" cy="2000264"/>
          </a:xfrm>
        </p:grpSpPr>
        <p:sp>
          <p:nvSpPr>
            <p:cNvPr id="14" name="타원 13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929066" y="5000628"/>
            <a:ext cx="1183830" cy="1143008"/>
            <a:chOff x="2928934" y="2928926"/>
            <a:chExt cx="2071702" cy="2000264"/>
          </a:xfrm>
        </p:grpSpPr>
        <p:sp>
          <p:nvSpPr>
            <p:cNvPr id="17" name="타원 16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0592" y="6286512"/>
            <a:ext cx="1183830" cy="1143008"/>
            <a:chOff x="2928934" y="2928926"/>
            <a:chExt cx="2071702" cy="2000264"/>
          </a:xfrm>
        </p:grpSpPr>
        <p:sp>
          <p:nvSpPr>
            <p:cNvPr id="20" name="타원 19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316476" y="6286512"/>
            <a:ext cx="1183830" cy="1143008"/>
            <a:chOff x="2928934" y="2928926"/>
            <a:chExt cx="2071702" cy="2000264"/>
          </a:xfrm>
        </p:grpSpPr>
        <p:sp>
          <p:nvSpPr>
            <p:cNvPr id="23" name="타원 22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643182" y="6286512"/>
            <a:ext cx="1183830" cy="1143008"/>
            <a:chOff x="2928934" y="2928926"/>
            <a:chExt cx="2071702" cy="2000264"/>
          </a:xfrm>
        </p:grpSpPr>
        <p:sp>
          <p:nvSpPr>
            <p:cNvPr id="26" name="타원 25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929066" y="6286512"/>
            <a:ext cx="1183830" cy="1143008"/>
            <a:chOff x="2928934" y="2928926"/>
            <a:chExt cx="2071702" cy="2000264"/>
          </a:xfrm>
        </p:grpSpPr>
        <p:sp>
          <p:nvSpPr>
            <p:cNvPr id="29" name="타원 28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0592" y="7572396"/>
            <a:ext cx="1183830" cy="1143008"/>
            <a:chOff x="2928934" y="2928926"/>
            <a:chExt cx="2071702" cy="2000264"/>
          </a:xfrm>
        </p:grpSpPr>
        <p:sp>
          <p:nvSpPr>
            <p:cNvPr id="32" name="타원 31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316476" y="7572396"/>
            <a:ext cx="1183830" cy="1143008"/>
            <a:chOff x="2928934" y="2928926"/>
            <a:chExt cx="2071702" cy="2000264"/>
          </a:xfrm>
        </p:grpSpPr>
        <p:sp>
          <p:nvSpPr>
            <p:cNvPr id="35" name="타원 34"/>
            <p:cNvSpPr/>
            <p:nvPr/>
          </p:nvSpPr>
          <p:spPr>
            <a:xfrm>
              <a:off x="2928934" y="2928926"/>
              <a:ext cx="2071702" cy="200026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5611" y="3428992"/>
              <a:ext cx="1808531" cy="9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HY울릉도B" pitchFamily="18" charset="-127"/>
                  <a:ea typeface="HY울릉도B" pitchFamily="18" charset="-127"/>
                </a:rPr>
                <a:t>Start</a:t>
              </a:r>
              <a:endParaRPr lang="ko-KR" altLang="en-US" sz="32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643446" cy="500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" y="0"/>
            <a:ext cx="6286521" cy="4531888"/>
            <a:chOff x="-1" y="0"/>
            <a:chExt cx="6286521" cy="4531888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6286521" cy="453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500174" y="1462611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latin typeface="HY울릉도B" pitchFamily="18" charset="-127"/>
                  <a:ea typeface="HY울릉도B" pitchFamily="18" charset="-127"/>
                </a:rPr>
                <a:t>Right</a:t>
              </a:r>
              <a:endParaRPr lang="ko-KR" altLang="en-US" sz="80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0" y="4612112"/>
            <a:ext cx="6286521" cy="4531888"/>
            <a:chOff x="0" y="4612112"/>
            <a:chExt cx="6286521" cy="453188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0" y="4612112"/>
              <a:ext cx="6286521" cy="453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214554" y="6215074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latin typeface="HY울릉도B" pitchFamily="18" charset="-127"/>
                  <a:ea typeface="HY울릉도B" pitchFamily="18" charset="-127"/>
                </a:rPr>
                <a:t>Left</a:t>
              </a:r>
              <a:endParaRPr lang="ko-KR" altLang="en-US" sz="8000" b="1" dirty="0">
                <a:latin typeface="HY울릉도B" pitchFamily="18" charset="-127"/>
                <a:ea typeface="HY울릉도B" pitchFamily="18" charset="-127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5663" y="-15663"/>
            <a:ext cx="4500563" cy="45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36" y="1176859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latin typeface="HY울릉도B" pitchFamily="18" charset="-127"/>
                <a:ea typeface="HY울릉도B" pitchFamily="18" charset="-127"/>
              </a:rPr>
              <a:t>Up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663" y="4627776"/>
            <a:ext cx="4500563" cy="45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2984" y="700089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latin typeface="HY울릉도B" pitchFamily="18" charset="-127"/>
                <a:ea typeface="HY울릉도B" pitchFamily="18" charset="-127"/>
              </a:rPr>
              <a:t>Down</a:t>
            </a:r>
            <a:endParaRPr lang="ko-KR" altLang="en-US" sz="6000" b="1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22650">
            <a:off x="-186447" y="-201543"/>
            <a:ext cx="6370995" cy="45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18912640">
            <a:off x="689954" y="1474731"/>
            <a:ext cx="4364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latin typeface="HY울릉도B" pitchFamily="18" charset="-127"/>
                <a:ea typeface="HY울릉도B" pitchFamily="18" charset="-127"/>
              </a:rPr>
              <a:t>Straight</a:t>
            </a:r>
            <a:endParaRPr lang="ko-KR" altLang="en-US" sz="8000" b="1" dirty="0"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836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360" y="4643438"/>
            <a:ext cx="446564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86</Words>
  <Application>Microsoft Office PowerPoint</Application>
  <PresentationFormat>화면 슬라이드 쇼(4:3)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Customer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Preferred Customer</dc:creator>
  <cp:lastModifiedBy>SEC</cp:lastModifiedBy>
  <cp:revision>54</cp:revision>
  <dcterms:created xsi:type="dcterms:W3CDTF">2012-11-02T23:03:39Z</dcterms:created>
  <dcterms:modified xsi:type="dcterms:W3CDTF">2012-11-15T13:21:00Z</dcterms:modified>
</cp:coreProperties>
</file>