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5399-1C72-4798-A6BE-A69E799213D7}" type="datetimeFigureOut">
              <a:rPr lang="ko-KR" altLang="en-US" smtClean="0"/>
              <a:pPr/>
              <a:t>2012-12-05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ED52-7120-4C4B-9C4E-51A3BB6935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5399-1C72-4798-A6BE-A69E799213D7}" type="datetimeFigureOut">
              <a:rPr lang="ko-KR" altLang="en-US" smtClean="0"/>
              <a:pPr/>
              <a:t>2012-12-05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ED52-7120-4C4B-9C4E-51A3BB6935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5399-1C72-4798-A6BE-A69E799213D7}" type="datetimeFigureOut">
              <a:rPr lang="ko-KR" altLang="en-US" smtClean="0"/>
              <a:pPr/>
              <a:t>2012-12-05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ED52-7120-4C4B-9C4E-51A3BB6935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5399-1C72-4798-A6BE-A69E799213D7}" type="datetimeFigureOut">
              <a:rPr lang="ko-KR" altLang="en-US" smtClean="0"/>
              <a:pPr/>
              <a:t>2012-12-05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ED52-7120-4C4B-9C4E-51A3BB6935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5399-1C72-4798-A6BE-A69E799213D7}" type="datetimeFigureOut">
              <a:rPr lang="ko-KR" altLang="en-US" smtClean="0"/>
              <a:pPr/>
              <a:t>2012-12-05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ED52-7120-4C4B-9C4E-51A3BB6935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5399-1C72-4798-A6BE-A69E799213D7}" type="datetimeFigureOut">
              <a:rPr lang="ko-KR" altLang="en-US" smtClean="0"/>
              <a:pPr/>
              <a:t>2012-12-05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ED52-7120-4C4B-9C4E-51A3BB6935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5399-1C72-4798-A6BE-A69E799213D7}" type="datetimeFigureOut">
              <a:rPr lang="ko-KR" altLang="en-US" smtClean="0"/>
              <a:pPr/>
              <a:t>2012-12-05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ED52-7120-4C4B-9C4E-51A3BB6935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5399-1C72-4798-A6BE-A69E799213D7}" type="datetimeFigureOut">
              <a:rPr lang="ko-KR" altLang="en-US" smtClean="0"/>
              <a:pPr/>
              <a:t>2012-12-05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ED52-7120-4C4B-9C4E-51A3BB6935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5399-1C72-4798-A6BE-A69E799213D7}" type="datetimeFigureOut">
              <a:rPr lang="ko-KR" altLang="en-US" smtClean="0"/>
              <a:pPr/>
              <a:t>2012-12-05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ED52-7120-4C4B-9C4E-51A3BB6935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5399-1C72-4798-A6BE-A69E799213D7}" type="datetimeFigureOut">
              <a:rPr lang="ko-KR" altLang="en-US" smtClean="0"/>
              <a:pPr/>
              <a:t>2012-12-05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ED52-7120-4C4B-9C4E-51A3BB6935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5399-1C72-4798-A6BE-A69E799213D7}" type="datetimeFigureOut">
              <a:rPr lang="ko-KR" altLang="en-US" smtClean="0"/>
              <a:pPr/>
              <a:t>2012-12-05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ED52-7120-4C4B-9C4E-51A3BB6935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E5399-1C72-4798-A6BE-A69E799213D7}" type="datetimeFigureOut">
              <a:rPr lang="ko-KR" altLang="en-US" smtClean="0"/>
              <a:pPr/>
              <a:t>2012-12-05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8ED52-7120-4C4B-9C4E-51A3BB6935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youtube.com/watch?v=E2VCwBzGdP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What a Wonderful World!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 anchor="ctr" anchorCtr="0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Instructor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Emily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Form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/>
            <a:r>
              <a:rPr lang="en-US" altLang="ko-KR" dirty="0"/>
              <a:t>If a noun is countable singular, </a:t>
            </a: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dirty="0" smtClean="0"/>
              <a:t>  ☞ What </a:t>
            </a:r>
            <a:r>
              <a:rPr lang="en-US" altLang="ko-KR" dirty="0"/>
              <a:t>+ a/an + adjective + noun + S + V! </a:t>
            </a:r>
            <a:endParaRPr lang="en-US" altLang="ko-KR" dirty="0" smtClean="0"/>
          </a:p>
          <a:p>
            <a:pPr marL="514350" indent="-514350">
              <a:buFont typeface="+mj-ea"/>
              <a:buAutoNum type="circleNumDbPlain"/>
            </a:pPr>
            <a:endParaRPr lang="ko-KR" altLang="ko-KR" dirty="0"/>
          </a:p>
          <a:p>
            <a:pPr marL="514350" indent="-514350"/>
            <a:r>
              <a:rPr lang="en-US" altLang="ko-KR" dirty="0"/>
              <a:t>If a noun is uncountable, </a:t>
            </a: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dirty="0" smtClean="0"/>
              <a:t>   ☞ What </a:t>
            </a:r>
            <a:r>
              <a:rPr lang="en-US" altLang="ko-KR" dirty="0"/>
              <a:t>+ adjective + noun + S + V</a:t>
            </a:r>
            <a:r>
              <a:rPr lang="en-US" altLang="ko-KR" dirty="0" smtClean="0"/>
              <a:t>!</a:t>
            </a:r>
          </a:p>
          <a:p>
            <a:pPr marL="514350" indent="-514350">
              <a:buFont typeface="+mj-ea"/>
              <a:buAutoNum type="circleNumDbPlain"/>
            </a:pPr>
            <a:endParaRPr lang="ko-KR" altLang="ko-KR" dirty="0"/>
          </a:p>
          <a:p>
            <a:pPr marL="514350" indent="-514350"/>
            <a:r>
              <a:rPr lang="en-US" altLang="ko-KR" dirty="0"/>
              <a:t>If plural noun, </a:t>
            </a: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☞ What </a:t>
            </a:r>
            <a:r>
              <a:rPr lang="en-US" altLang="ko-KR" dirty="0"/>
              <a:t>+ adjective + plural noun</a:t>
            </a:r>
            <a:r>
              <a:rPr lang="en-US" altLang="ko-KR" dirty="0" smtClean="0"/>
              <a:t>!</a:t>
            </a:r>
            <a:endParaRPr lang="ko-KR" altLang="ko-KR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Substitution Table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313184" y="1888232"/>
          <a:ext cx="8507288" cy="38450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03946"/>
                <a:gridCol w="595502"/>
                <a:gridCol w="1247200"/>
                <a:gridCol w="1152128"/>
                <a:gridCol w="1224136"/>
                <a:gridCol w="3384376"/>
              </a:tblGrid>
              <a:tr h="961256"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What + (a/an) + adjective</a:t>
                      </a:r>
                      <a:r>
                        <a:rPr lang="en-US" altLang="ko-KR" baseline="0" dirty="0" smtClean="0"/>
                        <a:t> + noun + S + V!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 Meaning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961256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What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wonderful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world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(it</a:t>
                      </a:r>
                      <a:r>
                        <a:rPr lang="en-US" altLang="ko-KR" baseline="0" dirty="0" smtClean="0"/>
                        <a:t> is)!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It is a very</a:t>
                      </a:r>
                      <a:r>
                        <a:rPr lang="en-US" altLang="ko-KR" baseline="0" dirty="0" smtClean="0"/>
                        <a:t> wonderful world.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96125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(an)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excellent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weather</a:t>
                      </a:r>
                      <a:endParaRPr lang="ko-KR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it</a:t>
                      </a:r>
                      <a:r>
                        <a:rPr lang="en-US" altLang="ko-KR" baseline="0" dirty="0" smtClean="0"/>
                        <a:t> is!</a:t>
                      </a:r>
                      <a:endParaRPr lang="ko-KR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It is</a:t>
                      </a:r>
                      <a:r>
                        <a:rPr lang="en-US" altLang="ko-KR" baseline="0" dirty="0" smtClean="0"/>
                        <a:t> very excellent weather.</a:t>
                      </a:r>
                      <a:endParaRPr lang="ko-KR" altLang="en-US" dirty="0" smtClean="0"/>
                    </a:p>
                  </a:txBody>
                  <a:tcPr anchor="ctr"/>
                </a:tc>
              </a:tr>
              <a:tr h="96125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lovely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girls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(They</a:t>
                      </a:r>
                      <a:r>
                        <a:rPr lang="en-US" altLang="ko-KR" baseline="0" dirty="0" smtClean="0"/>
                        <a:t> are)!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They are very lovely</a:t>
                      </a:r>
                      <a:r>
                        <a:rPr lang="en-US" altLang="ko-KR" baseline="0" dirty="0" smtClean="0"/>
                        <a:t> girls.</a:t>
                      </a:r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루이스 암스트롱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836712"/>
            <a:ext cx="4212000" cy="5309243"/>
          </a:xfrm>
        </p:spPr>
      </p:pic>
      <p:sp>
        <p:nvSpPr>
          <p:cNvPr id="8" name="사각형 설명선 7"/>
          <p:cNvSpPr/>
          <p:nvPr/>
        </p:nvSpPr>
        <p:spPr>
          <a:xfrm>
            <a:off x="107504" y="332656"/>
            <a:ext cx="4104456" cy="1872208"/>
          </a:xfrm>
          <a:prstGeom prst="wedgeRectCallout">
            <a:avLst>
              <a:gd name="adj1" fmla="val 53921"/>
              <a:gd name="adj2" fmla="val 69263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I’m Louis Armstrong!</a:t>
            </a:r>
            <a:endParaRPr lang="ko-KR" altLang="en-US" sz="32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green trees!</a:t>
            </a:r>
            <a:endParaRPr lang="ko-KR" altLang="en-US" dirty="0"/>
          </a:p>
        </p:txBody>
      </p:sp>
      <p:pic>
        <p:nvPicPr>
          <p:cNvPr id="4" name="내용 개체 틀 3" descr="푸른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장미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1066" y="1600200"/>
            <a:ext cx="5981867" cy="4525963"/>
          </a:xfrm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What red roses!</a:t>
            </a:r>
            <a:endParaRPr lang="ko-KR" alt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하늘구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3011" y="1600200"/>
            <a:ext cx="6037977" cy="4525963"/>
          </a:xfrm>
        </p:spPr>
      </p:pic>
      <p:sp>
        <p:nvSpPr>
          <p:cNvPr id="6" name="제목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What a blue sky it is!</a:t>
            </a:r>
            <a:endParaRPr lang="ko-KR" alt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무지개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060848"/>
            <a:ext cx="5688000" cy="3977625"/>
          </a:xfrm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What a pretty rainbow it is!</a:t>
            </a:r>
            <a:endParaRPr lang="ko-KR" alt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 descr="사람들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5757"/>
            <a:ext cx="4038600" cy="2694848"/>
          </a:xfrm>
        </p:spPr>
      </p:pic>
      <p:pic>
        <p:nvPicPr>
          <p:cNvPr id="8" name="내용 개체 틀 7" descr="사람들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06464"/>
            <a:ext cx="4038600" cy="2713434"/>
          </a:xfrm>
        </p:spPr>
      </p:pic>
      <p:sp>
        <p:nvSpPr>
          <p:cNvPr id="9" name="제목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What friendly people shaking hands!</a:t>
            </a:r>
            <a:endParaRPr lang="ko-KR" alt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Louis-Armstro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4068000" cy="5142136"/>
          </a:xfrm>
        </p:spPr>
      </p:pic>
      <p:sp>
        <p:nvSpPr>
          <p:cNvPr id="5" name="사각형 설명선 4"/>
          <p:cNvSpPr/>
          <p:nvPr/>
        </p:nvSpPr>
        <p:spPr>
          <a:xfrm>
            <a:off x="5004048" y="908720"/>
            <a:ext cx="3960440" cy="2304256"/>
          </a:xfrm>
          <a:prstGeom prst="wedgeRectCallout">
            <a:avLst>
              <a:gd name="adj1" fmla="val -80671"/>
              <a:gd name="adj2" fmla="val 9153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rgbClr val="00B050"/>
                </a:solidFill>
              </a:rPr>
              <a:t>What a wonderful world!</a:t>
            </a:r>
            <a:endParaRPr lang="ko-KR" altLang="en-U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Look at the sentence!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pPr algn="ctr">
              <a:buNone/>
            </a:pPr>
            <a:r>
              <a:rPr lang="en-US" altLang="ko-KR" sz="5400" dirty="0" smtClean="0"/>
              <a:t>What a wonderful </a:t>
            </a:r>
            <a:r>
              <a:rPr lang="en-US" altLang="ko-KR" sz="5400" dirty="0" smtClean="0"/>
              <a:t>world</a:t>
            </a:r>
            <a:r>
              <a:rPr lang="en-US" altLang="ko-KR" sz="5400" dirty="0" smtClean="0"/>
              <a:t>!</a:t>
            </a:r>
            <a:endParaRPr lang="ko-KR" altLang="en-US" sz="5400" dirty="0"/>
          </a:p>
        </p:txBody>
      </p:sp>
      <p:sp>
        <p:nvSpPr>
          <p:cNvPr id="4" name="직사각형 3"/>
          <p:cNvSpPr/>
          <p:nvPr/>
        </p:nvSpPr>
        <p:spPr>
          <a:xfrm>
            <a:off x="683568" y="2492896"/>
            <a:ext cx="7848872" cy="26642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* What Exclamation *</a:t>
            </a:r>
          </a:p>
          <a:p>
            <a:pPr algn="ctr"/>
            <a:endParaRPr lang="en-US" altLang="ko-KR" sz="2800" dirty="0" smtClean="0"/>
          </a:p>
          <a:p>
            <a:pPr algn="ctr"/>
            <a:r>
              <a:rPr lang="en-US" altLang="ko-KR" sz="2400" dirty="0" smtClean="0"/>
              <a:t>It’s used to show </a:t>
            </a:r>
            <a:r>
              <a:rPr lang="en-US" altLang="ko-KR" sz="2400" u="sng" dirty="0" smtClean="0"/>
              <a:t>strong emphasis and emotion</a:t>
            </a:r>
            <a:r>
              <a:rPr lang="en-US" altLang="ko-KR" sz="2400" dirty="0" smtClean="0"/>
              <a:t>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179</Words>
  <Application>Microsoft Office PowerPoint</Application>
  <PresentationFormat>화면 슬라이드 쇼(4:3)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What a Wonderful World!</vt:lpstr>
      <vt:lpstr>슬라이드 2</vt:lpstr>
      <vt:lpstr>What green trees!</vt:lpstr>
      <vt:lpstr>What red roses!</vt:lpstr>
      <vt:lpstr>What a blue sky it is!</vt:lpstr>
      <vt:lpstr>What a pretty rainbow it is!</vt:lpstr>
      <vt:lpstr>What friendly people shaking hands!</vt:lpstr>
      <vt:lpstr>슬라이드 8</vt:lpstr>
      <vt:lpstr>Look at the sentence!</vt:lpstr>
      <vt:lpstr>Form</vt:lpstr>
      <vt:lpstr>Substitution Table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 </dc:creator>
  <cp:lastModifiedBy> </cp:lastModifiedBy>
  <cp:revision>23</cp:revision>
  <dcterms:created xsi:type="dcterms:W3CDTF">2012-12-03T23:27:36Z</dcterms:created>
  <dcterms:modified xsi:type="dcterms:W3CDTF">2012-12-04T21:44:00Z</dcterms:modified>
</cp:coreProperties>
</file>