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61" r:id="rId4"/>
    <p:sldId id="262" r:id="rId5"/>
    <p:sldId id="256" r:id="rId6"/>
    <p:sldId id="25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9" autoAdjust="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F541F-F88B-4695-AE4F-79430B5993E6}" type="datetimeFigureOut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2A52-34FC-4CDC-B469-99A3DFB5F9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2A52-34FC-4CDC-B469-99A3DFB5F91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6738BD58-A80F-4589-949B-7945739B2A5C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2A52-34FC-4CDC-B469-99A3DFB5F91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A494-163A-4EF0-8F3E-A99447103FD1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1753-12F2-4D88-AA34-024F62347857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1F49-0E03-4706-84A0-DEC097C80DCB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7BB-E872-4B6B-B097-97DE065EFA2C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E383-517D-4848-AAF2-58AC0C083E6E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0F64-9BDC-4A77-BC7D-9E01B25460D4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7848-19CB-4964-9B5A-E2827D213DFB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2A2-53DB-4CF3-9639-CABCD332AFFA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AA21B-8930-4B08-9F71-05F650AC3C77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798-3D18-4BDA-B2FF-5A3F1FCE300E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BA9-17B1-440B-B466-97AA8AEFE678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7211-0F39-470D-A76A-E297441AEA7B}" type="datetime1">
              <a:rPr lang="ko-KR" altLang="en-US" smtClean="0"/>
              <a:pPr/>
              <a:t>2012-12-12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5D17-CC91-4722-B93E-6E193160EC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%BA%B8%BD%D3_ejlejl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150328" cy="172819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그림 5" descr="%BDB89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908720"/>
            <a:ext cx="1440160" cy="1047877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그림 7" descr="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068960"/>
            <a:ext cx="1584176" cy="119373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그림 8" descr="66.jpg"/>
          <p:cNvPicPr>
            <a:picLocks noChangeAspect="1"/>
          </p:cNvPicPr>
          <p:nvPr/>
        </p:nvPicPr>
        <p:blipFill>
          <a:blip r:embed="rId6" cstate="print"/>
          <a:srcRect l="10345" r="3448" b="482"/>
          <a:stretch>
            <a:fillRect/>
          </a:stretch>
        </p:blipFill>
        <p:spPr>
          <a:xfrm>
            <a:off x="1043608" y="908720"/>
            <a:ext cx="1800200" cy="10801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그림 12" descr="222.jpg"/>
          <p:cNvPicPr>
            <a:picLocks noChangeAspect="1"/>
          </p:cNvPicPr>
          <p:nvPr/>
        </p:nvPicPr>
        <p:blipFill>
          <a:blip r:embed="rId7" cstate="print"/>
          <a:srcRect l="10423" t="9348" r="9088" b="8809"/>
          <a:stretch>
            <a:fillRect/>
          </a:stretch>
        </p:blipFill>
        <p:spPr>
          <a:xfrm>
            <a:off x="6516216" y="2996952"/>
            <a:ext cx="1766634" cy="119675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그림 15" descr="7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4941168"/>
            <a:ext cx="1656184" cy="1119043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그림 16" descr="888.jpg"/>
          <p:cNvPicPr>
            <a:picLocks noChangeAspect="1"/>
          </p:cNvPicPr>
          <p:nvPr/>
        </p:nvPicPr>
        <p:blipFill>
          <a:blip r:embed="rId9" cstate="print"/>
          <a:srcRect l="27273" t="8053" r="17057" b="12195"/>
          <a:stretch>
            <a:fillRect/>
          </a:stretch>
        </p:blipFill>
        <p:spPr>
          <a:xfrm>
            <a:off x="2915816" y="2852936"/>
            <a:ext cx="1226228" cy="10801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그림 21" descr="fe37_1942_i1.jpg"/>
          <p:cNvPicPr>
            <a:picLocks noChangeAspect="1"/>
          </p:cNvPicPr>
          <p:nvPr/>
        </p:nvPicPr>
        <p:blipFill>
          <a:blip r:embed="rId10" cstate="print"/>
          <a:srcRect l="5489" t="15705" r="9989" b="8696"/>
          <a:stretch>
            <a:fillRect/>
          </a:stretch>
        </p:blipFill>
        <p:spPr>
          <a:xfrm>
            <a:off x="6516216" y="4725144"/>
            <a:ext cx="1800200" cy="129614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그림 23" descr="188341_1759402142287_6966374_n.jpg"/>
          <p:cNvPicPr>
            <a:picLocks noChangeAspect="1"/>
          </p:cNvPicPr>
          <p:nvPr/>
        </p:nvPicPr>
        <p:blipFill>
          <a:blip r:embed="rId11" cstate="print"/>
          <a:srcRect l="4326" t="8001" r="15350" b="20600"/>
          <a:stretch>
            <a:fillRect/>
          </a:stretch>
        </p:blipFill>
        <p:spPr>
          <a:xfrm>
            <a:off x="4644008" y="4941168"/>
            <a:ext cx="1620180" cy="10801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그림 25" descr="88.jpg"/>
          <p:cNvPicPr>
            <a:picLocks noChangeAspect="1"/>
          </p:cNvPicPr>
          <p:nvPr/>
        </p:nvPicPr>
        <p:blipFill>
          <a:blip r:embed="rId12" cstate="print"/>
          <a:srcRect l="4834" r="3311" b="573"/>
          <a:stretch>
            <a:fillRect/>
          </a:stretch>
        </p:blipFill>
        <p:spPr>
          <a:xfrm>
            <a:off x="1043608" y="2564904"/>
            <a:ext cx="1554718" cy="18002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그림 26" descr="잡채만~1.JPG"/>
          <p:cNvPicPr>
            <a:picLocks noChangeAspect="1"/>
          </p:cNvPicPr>
          <p:nvPr/>
        </p:nvPicPr>
        <p:blipFill>
          <a:blip r:embed="rId13" cstate="print"/>
          <a:srcRect l="8985" t="15257" r="8985" b="8744"/>
          <a:stretch>
            <a:fillRect/>
          </a:stretch>
        </p:blipFill>
        <p:spPr>
          <a:xfrm>
            <a:off x="4860032" y="908720"/>
            <a:ext cx="1954503" cy="136815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1</a:t>
            </a:fld>
            <a:endParaRPr lang="ko-KR" altLang="en-US"/>
          </a:p>
        </p:txBody>
      </p:sp>
      <p:pic>
        <p:nvPicPr>
          <p:cNvPr id="21" name="그림 20" descr="444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43608" y="4941168"/>
            <a:ext cx="1118760" cy="111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347864" y="260648"/>
          <a:ext cx="2664296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B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beef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spinach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onions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bean sprouts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pepper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rice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carrots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228184" y="260648"/>
          <a:ext cx="2592288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C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sugar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salt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ginseng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green onion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chicken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sesame oil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cream cheese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flour</a:t>
                      </a:r>
                    </a:p>
                    <a:p>
                      <a:pPr marL="723900" indent="0"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467544" y="260648"/>
          <a:ext cx="2664296" cy="649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A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</a:t>
                      </a:r>
                      <a:r>
                        <a:rPr lang="en-US" altLang="ko-KR" sz="1400" baseline="0" dirty="0" smtClean="0"/>
                        <a:t>of </a:t>
                      </a:r>
                      <a:r>
                        <a:rPr lang="en-US" altLang="ko-KR" sz="1400" baseline="0" dirty="0" err="1" smtClean="0"/>
                        <a:t>raddish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cream cheese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mozzarella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tomatoes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butter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milk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lemons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eggs</a:t>
                      </a:r>
                    </a:p>
                    <a:p>
                      <a:pPr marL="723900" indent="0"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indent="0" latinLnBrk="1"/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347864" y="260648"/>
          <a:ext cx="2664296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B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pork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olives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onions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bean sprouts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pepper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rice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</a:t>
                      </a:r>
                      <a:r>
                        <a:rPr lang="en-US" altLang="ko-KR" sz="1400" baseline="0" dirty="0" err="1" smtClean="0"/>
                        <a:t>nooddle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garlic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228184" y="260648"/>
          <a:ext cx="2592288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C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sugar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salt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herbs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green onion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</a:t>
                      </a:r>
                      <a:r>
                        <a:rPr lang="en-US" altLang="ko-KR" sz="1400" baseline="0" dirty="0" smtClean="0"/>
                        <a:t>ham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</a:t>
                      </a:r>
                      <a:r>
                        <a:rPr lang="en-US" altLang="ko-KR" sz="1400" baseline="0" dirty="0" err="1" smtClean="0"/>
                        <a:t>egss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cream cheese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vegetable oil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soy sauce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67544" y="260648"/>
          <a:ext cx="2664296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A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nuts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beef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</a:t>
                      </a:r>
                      <a:r>
                        <a:rPr lang="en-US" altLang="ko-KR" sz="1400" baseline="0" dirty="0" smtClean="0"/>
                        <a:t>vinegar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potatoes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butter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milk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apples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olive oils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beans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347864" y="260648"/>
          <a:ext cx="2664296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B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pork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red chilly peppers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onions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</a:t>
                      </a:r>
                      <a:r>
                        <a:rPr lang="en-US" altLang="ko-KR" sz="1400" baseline="0" dirty="0" smtClean="0"/>
                        <a:t>sesame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</a:t>
                      </a:r>
                      <a:r>
                        <a:rPr lang="en-US" altLang="ko-KR" sz="1400" baseline="0" dirty="0" smtClean="0"/>
                        <a:t>lot of rice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</a:t>
                      </a:r>
                      <a:r>
                        <a:rPr lang="en-US" altLang="ko-KR" sz="1400" baseline="0" dirty="0" err="1" smtClean="0"/>
                        <a:t>nooddles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</a:t>
                      </a:r>
                      <a:r>
                        <a:rPr lang="en-US" altLang="ko-KR" sz="1400" baseline="0" dirty="0" smtClean="0"/>
                        <a:t>garlic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honey</a:t>
                      </a:r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228184" y="260648"/>
          <a:ext cx="2592288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C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sugar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salt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herbs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</a:t>
                      </a:r>
                      <a:r>
                        <a:rPr lang="en-US" altLang="ko-KR" sz="1400" baseline="0" dirty="0" smtClean="0"/>
                        <a:t>vinegar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chicken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sesame oil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</a:t>
                      </a:r>
                      <a:r>
                        <a:rPr lang="en-US" altLang="ko-KR" sz="1400" baseline="0" dirty="0" smtClean="0"/>
                        <a:t>ham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vegetable oil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</a:t>
                      </a:r>
                      <a:r>
                        <a:rPr lang="en-US" altLang="ko-KR" sz="1400" baseline="0" dirty="0" smtClean="0"/>
                        <a:t>seaweed</a:t>
                      </a:r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60648"/>
          <a:ext cx="2664296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A</a:t>
                      </a:r>
                    </a:p>
                    <a:p>
                      <a:pPr algn="ctr"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                  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</a:t>
                      </a:r>
                      <a:r>
                        <a:rPr lang="en-US" altLang="ko-KR" sz="1400" baseline="0" dirty="0" smtClean="0"/>
                        <a:t>pears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beef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</a:t>
                      </a:r>
                      <a:r>
                        <a:rPr lang="en-US" altLang="ko-KR" sz="1400" baseline="0" dirty="0" smtClean="0"/>
                        <a:t>cucumbers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potatoes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butter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milk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</a:t>
                      </a:r>
                      <a:r>
                        <a:rPr lang="en-US" altLang="ko-KR" sz="1400" baseline="0" dirty="0" smtClean="0"/>
                        <a:t>bananas</a:t>
                      </a:r>
                      <a:endParaRPr lang="en-US" altLang="ko-KR" sz="1400" baseline="0" dirty="0" smtClean="0"/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olive oils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beans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>
                        <a:lnSpc>
                          <a:spcPct val="150000"/>
                        </a:lnSpc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</a:p>
                    <a:p>
                      <a:pPr marL="72390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>
                          <a:sym typeface="Wingdings 2"/>
                        </a:rPr>
                        <a:t>____________________</a:t>
                      </a:r>
                      <a:endParaRPr lang="en-US" altLang="ko-KR" sz="1400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en-US" altLang="ko-KR" sz="1800" dirty="0" smtClean="0">
                <a:sym typeface="Wingdings"/>
              </a:rPr>
              <a:t> </a:t>
            </a:r>
            <a:r>
              <a:rPr lang="en-US" altLang="ko-KR" sz="1800" dirty="0" smtClean="0"/>
              <a:t>Work in groups of three. Ask your partners for the things you need. Just ask for one thing at a time.</a:t>
            </a:r>
            <a:r>
              <a:rPr lang="ko-KR" altLang="en-US" sz="1800" dirty="0" smtClean="0"/>
              <a:t/>
            </a:r>
            <a:br>
              <a:rPr lang="ko-KR" altLang="en-US" sz="1800" dirty="0" smtClean="0"/>
            </a:br>
            <a:endParaRPr lang="ko-KR" altLang="en-US" sz="18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/>
          </a:p>
          <a:p>
            <a:pPr>
              <a:buNone/>
            </a:pPr>
            <a:r>
              <a:rPr lang="en-US" altLang="ko-KR" sz="1800" dirty="0" smtClean="0"/>
              <a:t>Example:</a:t>
            </a: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A: I’m making chicken soup. Does anyone have </a:t>
            </a:r>
            <a:r>
              <a:rPr lang="en-US" altLang="ko-KR" sz="1800" b="1" dirty="0" smtClean="0"/>
              <a:t>some</a:t>
            </a:r>
            <a:r>
              <a:rPr lang="en-US" altLang="ko-KR" sz="1800" dirty="0" smtClean="0"/>
              <a:t> salt?</a:t>
            </a:r>
          </a:p>
          <a:p>
            <a:pPr>
              <a:buNone/>
            </a:pPr>
            <a:r>
              <a:rPr lang="en-US" altLang="ko-KR" sz="1800" dirty="0" smtClean="0"/>
              <a:t>B: Not me. I don’t have </a:t>
            </a:r>
            <a:r>
              <a:rPr lang="en-US" altLang="ko-KR" sz="1800" b="1" dirty="0" smtClean="0"/>
              <a:t>any</a:t>
            </a:r>
            <a:r>
              <a:rPr lang="en-US" altLang="ko-KR" sz="1800" dirty="0" smtClean="0"/>
              <a:t> salt.</a:t>
            </a:r>
          </a:p>
          <a:p>
            <a:pPr>
              <a:buNone/>
            </a:pPr>
            <a:r>
              <a:rPr lang="en-US" altLang="ko-KR" sz="1800" dirty="0" smtClean="0"/>
              <a:t>C: I’ve got </a:t>
            </a:r>
            <a:r>
              <a:rPr lang="en-US" altLang="ko-KR" sz="1800" b="1" dirty="0" smtClean="0"/>
              <a:t>some</a:t>
            </a:r>
            <a:r>
              <a:rPr lang="en-US" altLang="ko-KR" sz="1800" dirty="0" smtClean="0"/>
              <a:t> salt. How much do you need?</a:t>
            </a:r>
          </a:p>
          <a:p>
            <a:pPr>
              <a:buNone/>
            </a:pPr>
            <a:r>
              <a:rPr lang="en-US" altLang="ko-KR" sz="1800" dirty="0" smtClean="0"/>
              <a:t>A: Just </a:t>
            </a:r>
            <a:r>
              <a:rPr lang="en-US" altLang="ko-KR" sz="1800" b="1" dirty="0" smtClean="0"/>
              <a:t>a little</a:t>
            </a:r>
            <a:r>
              <a:rPr lang="en-US" altLang="ko-KR" sz="1800" dirty="0" smtClean="0"/>
              <a:t>.</a:t>
            </a:r>
          </a:p>
          <a:p>
            <a:pPr>
              <a:buNone/>
            </a:pPr>
            <a:r>
              <a:rPr lang="en-US" altLang="ko-KR" sz="1800" dirty="0" smtClean="0"/>
              <a:t>C: Here you go.</a:t>
            </a:r>
          </a:p>
          <a:p>
            <a:pPr>
              <a:buNone/>
            </a:pPr>
            <a:r>
              <a:rPr lang="en-US" altLang="ko-KR" sz="1800" dirty="0" smtClean="0"/>
              <a:t>A: Thanks. (Students A </a:t>
            </a:r>
            <a:r>
              <a:rPr lang="en-US" altLang="ko-KR" sz="1800" dirty="0" smtClean="0">
                <a:sym typeface="Wingdings"/>
              </a:rPr>
              <a:t>s off ‘salt’.)</a:t>
            </a:r>
          </a:p>
          <a:p>
            <a:pPr>
              <a:buNone/>
            </a:pPr>
            <a:r>
              <a:rPr lang="en-US" altLang="ko-KR" sz="1800" dirty="0" smtClean="0">
                <a:sym typeface="Wingdings"/>
              </a:rPr>
              <a:t>B: I’m making a carrot cake, so I need </a:t>
            </a:r>
            <a:r>
              <a:rPr lang="en-US" altLang="ko-KR" sz="1800" b="1" dirty="0" smtClean="0">
                <a:sym typeface="Wingdings"/>
              </a:rPr>
              <a:t>some</a:t>
            </a:r>
            <a:r>
              <a:rPr lang="en-US" altLang="ko-KR" sz="1800" dirty="0" smtClean="0">
                <a:sym typeface="Wingdings"/>
              </a:rPr>
              <a:t> milk. Does anyone have </a:t>
            </a:r>
            <a:r>
              <a:rPr lang="en-US" altLang="ko-KR" sz="1800" b="1" dirty="0" smtClean="0">
                <a:sym typeface="Wingdings"/>
              </a:rPr>
              <a:t>any</a:t>
            </a:r>
            <a:r>
              <a:rPr lang="en-US" altLang="ko-KR" sz="1800" dirty="0" smtClean="0">
                <a:sym typeface="Wingdings"/>
              </a:rPr>
              <a:t> milk?</a:t>
            </a:r>
            <a:endParaRPr lang="en-US" altLang="ko-KR" sz="1800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347864" y="260648"/>
          <a:ext cx="2664296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B</a:t>
                      </a:r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carrot cake.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beef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spinach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onions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bean sprouts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pepper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rice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carrots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milk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sugar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butter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salt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flour 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cream cheese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lemon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그림 4" descr="188341_1759402142287_6966374_n.jpg"/>
          <p:cNvPicPr>
            <a:picLocks noChangeAspect="1"/>
          </p:cNvPicPr>
          <p:nvPr/>
        </p:nvPicPr>
        <p:blipFill>
          <a:blip r:embed="rId2" cstate="print"/>
          <a:srcRect l="4326" t="8001" r="15350" b="20600"/>
          <a:stretch>
            <a:fillRect/>
          </a:stretch>
        </p:blipFill>
        <p:spPr>
          <a:xfrm>
            <a:off x="1115616" y="836712"/>
            <a:ext cx="1296144" cy="86409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228184" y="260648"/>
          <a:ext cx="2592288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C</a:t>
                      </a:r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err="1" smtClean="0"/>
                        <a:t>bibimbap</a:t>
                      </a:r>
                      <a:r>
                        <a:rPr lang="en-US" altLang="ko-KR" sz="1400" u="sng" baseline="0" dirty="0" smtClean="0"/>
                        <a:t>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sugar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salt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ginseng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green onion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chicken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sesame oil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cream cheese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flour</a:t>
                      </a:r>
                    </a:p>
                    <a:p>
                      <a:pPr marL="723900" indent="0"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rice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nuts</a:t>
                      </a:r>
                    </a:p>
                    <a:p>
                      <a:pPr marL="723900" indent="0" latinLnBrk="1">
                        <a:buFont typeface="Wingdings 2"/>
                        <a:buChar char="£"/>
                      </a:pPr>
                      <a:r>
                        <a:rPr lang="en-US" altLang="ko-KR" sz="1400" u="sng" baseline="0" dirty="0" smtClean="0"/>
                        <a:t>      bean sprouts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salt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egg 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spinach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beef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7544" y="260648"/>
          <a:ext cx="2664296" cy="6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</a:tblGrid>
              <a:tr h="6436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Student</a:t>
                      </a:r>
                      <a:r>
                        <a:rPr lang="en-US" altLang="ko-KR" sz="1400" baseline="0" dirty="0" smtClean="0"/>
                        <a:t> A</a:t>
                      </a:r>
                    </a:p>
                    <a:p>
                      <a:pPr latinLnBrk="1"/>
                      <a:r>
                        <a:rPr lang="en-US" altLang="ko-KR" sz="1400" baseline="0" dirty="0" smtClean="0"/>
                        <a:t>You are making </a:t>
                      </a:r>
                      <a:r>
                        <a:rPr lang="en-US" altLang="ko-KR" sz="1400" u="sng" baseline="0" dirty="0" smtClean="0"/>
                        <a:t>chicken soup.</a:t>
                      </a:r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have…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nuts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cream cheese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mozzarella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bunch of tomatoes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butter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lot of milk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A few lemons</a:t>
                      </a:r>
                    </a:p>
                    <a:p>
                      <a:pPr marL="723900" indent="0" latinLnBrk="1"/>
                      <a:r>
                        <a:rPr lang="en-US" altLang="ko-KR" sz="1400" baseline="0" dirty="0" smtClean="0"/>
                        <a:t>Some eggs</a:t>
                      </a:r>
                    </a:p>
                    <a:p>
                      <a:pPr marL="723900" indent="0" latinLnBrk="1"/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baseline="0" dirty="0" smtClean="0"/>
                        <a:t>You need…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chicken</a:t>
                      </a:r>
                    </a:p>
                    <a:p>
                      <a:pPr marL="723900" indent="0" latinLnBrk="1">
                        <a:buFont typeface="Wingdings 2"/>
                        <a:buNone/>
                      </a:pPr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green onion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ginseng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salt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rice 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sesame oil</a:t>
                      </a:r>
                    </a:p>
                    <a:p>
                      <a:pPr marL="723900" indent="0" latinLnBrk="1"/>
                      <a:r>
                        <a:rPr lang="en-US" altLang="ko-KR" sz="1400" u="sng" baseline="0" dirty="0" smtClean="0">
                          <a:sym typeface="Wingdings 2"/>
                        </a:rPr>
                        <a:t></a:t>
                      </a:r>
                      <a:r>
                        <a:rPr lang="en-US" altLang="ko-KR" sz="1400" u="sng" baseline="0" dirty="0" smtClean="0"/>
                        <a:t>      Pepper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그림 9" descr="fe37_1942_i1.jpg"/>
          <p:cNvPicPr>
            <a:picLocks noChangeAspect="1"/>
          </p:cNvPicPr>
          <p:nvPr/>
        </p:nvPicPr>
        <p:blipFill>
          <a:blip r:embed="rId3" cstate="print"/>
          <a:srcRect l="5489" t="15705" r="9989" b="8696"/>
          <a:stretch>
            <a:fillRect/>
          </a:stretch>
        </p:blipFill>
        <p:spPr>
          <a:xfrm>
            <a:off x="6876256" y="836712"/>
            <a:ext cx="1300145" cy="9361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그림 10" descr="66.jpg"/>
          <p:cNvPicPr>
            <a:picLocks noChangeAspect="1"/>
          </p:cNvPicPr>
          <p:nvPr/>
        </p:nvPicPr>
        <p:blipFill>
          <a:blip r:embed="rId4" cstate="print"/>
          <a:srcRect l="10345" r="3448" b="482"/>
          <a:stretch>
            <a:fillRect/>
          </a:stretch>
        </p:blipFill>
        <p:spPr>
          <a:xfrm>
            <a:off x="1043608" y="836712"/>
            <a:ext cx="1440160" cy="86409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그림 8" descr="188341_1759402142287_6966374_n.jpg"/>
          <p:cNvPicPr>
            <a:picLocks noChangeAspect="1"/>
          </p:cNvPicPr>
          <p:nvPr/>
        </p:nvPicPr>
        <p:blipFill>
          <a:blip r:embed="rId2" cstate="print"/>
          <a:srcRect l="4326" t="8001" r="15350" b="20600"/>
          <a:stretch>
            <a:fillRect/>
          </a:stretch>
        </p:blipFill>
        <p:spPr>
          <a:xfrm>
            <a:off x="3995936" y="836712"/>
            <a:ext cx="1296144" cy="86409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D17-CC91-4722-B93E-6E193160ECF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773</Words>
  <Application>Microsoft Office PowerPoint</Application>
  <PresentationFormat>화면 슬라이드 쇼(4:3)</PresentationFormat>
  <Paragraphs>311</Paragraphs>
  <Slides>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 Work in groups of three. Ask your partners for the things you need. Just ask for one thing at a time. 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 Work in groups of three. Ask your partners for the things you need. Just ask for one thing at a time.</dc:title>
  <dc:creator>CHOI</dc:creator>
  <cp:lastModifiedBy>CHOI</cp:lastModifiedBy>
  <cp:revision>51</cp:revision>
  <dcterms:created xsi:type="dcterms:W3CDTF">2012-12-10T08:58:11Z</dcterms:created>
  <dcterms:modified xsi:type="dcterms:W3CDTF">2012-12-12T10:47:44Z</dcterms:modified>
</cp:coreProperties>
</file>