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8C8"/>
    <a:srgbClr val="BADCAC"/>
    <a:srgbClr val="D0E7C7"/>
    <a:srgbClr val="C745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1772F-89B9-4E64-8662-C9447691D823}" type="datetimeFigureOut">
              <a:rPr lang="ko-KR" altLang="en-US" smtClean="0"/>
              <a:t>2013-11-11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743E-EF4A-4DE8-BAF2-C4433F9CB8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440160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●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Synonyms 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help in improving our vocabulary.</a:t>
            </a:r>
          </a:p>
          <a:p>
            <a:pPr algn="l"/>
            <a:endParaRPr lang="en-US" altLang="ko-K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● 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Synonyms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help in making conversations and   </a:t>
            </a:r>
          </a:p>
          <a:p>
            <a:pPr algn="l"/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writing more interesting and clear.</a:t>
            </a:r>
            <a:endParaRPr lang="ko-KR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1403648" y="404664"/>
            <a:ext cx="6912768" cy="9361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 smtClean="0">
                <a:latin typeface="cookie_cotton" pitchFamily="2" charset="-127"/>
                <a:ea typeface="cookie_cotton" pitchFamily="2" charset="-127"/>
              </a:rPr>
              <a:t>Importance of Synonyms</a:t>
            </a:r>
            <a:endParaRPr lang="ko-KR" altLang="en-US" sz="4000" dirty="0">
              <a:latin typeface="cookie_cotton" pitchFamily="2" charset="-127"/>
              <a:ea typeface="cookie_cotton" pitchFamily="2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3789040"/>
            <a:ext cx="3105774" cy="263658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1960" y="3789040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a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beautiful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family photography.</a:t>
            </a:r>
          </a:p>
          <a:p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Mom is looking very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beautiful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are wearing a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beautiful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dress.</a:t>
            </a:r>
          </a:p>
          <a:p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have a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beautiful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family.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516216" y="4365104"/>
            <a:ext cx="1224136" cy="288032"/>
          </a:xfrm>
          <a:prstGeom prst="rect">
            <a:avLst/>
          </a:prstGeom>
          <a:solidFill>
            <a:srgbClr val="AEE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gorgeous.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228184" y="4941168"/>
            <a:ext cx="936104" cy="288032"/>
          </a:xfrm>
          <a:prstGeom prst="rect">
            <a:avLst/>
          </a:prstGeom>
          <a:solidFill>
            <a:srgbClr val="AEE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pretty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508104" y="5517232"/>
            <a:ext cx="936104" cy="288032"/>
          </a:xfrm>
          <a:prstGeom prst="rect">
            <a:avLst/>
          </a:prstGeom>
          <a:solidFill>
            <a:srgbClr val="AEE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lovely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60932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beautiful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</a:rPr>
              <a:t>= gorgeous, pretty, lovely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62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pc</dc:creator>
  <cp:lastModifiedBy>pc</cp:lastModifiedBy>
  <cp:revision>9</cp:revision>
  <dcterms:created xsi:type="dcterms:W3CDTF">2013-11-11T10:20:04Z</dcterms:created>
  <dcterms:modified xsi:type="dcterms:W3CDTF">2013-11-11T11:19:24Z</dcterms:modified>
</cp:coreProperties>
</file>