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BDC6-CE8A-4D61-BFEC-958306A219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F52B-A60F-4397-9AC0-AAF2BAD3DC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???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57242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71670" y="4929198"/>
            <a:ext cx="49936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go to your bed</a:t>
            </a:r>
            <a:endParaRPr kumimoji="0" lang="en-GB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07223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42910" y="48577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976" y="5286388"/>
            <a:ext cx="68178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itchFamily="34" charset="0"/>
                <a:cs typeface="Arial" pitchFamily="34" charset="0"/>
              </a:rPr>
              <a:t>don't write on the wall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mouth </a:t>
            </a:r>
            <a:r>
              <a:rPr lang="en-US" dirty="0" smtClean="0"/>
              <a:t>full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71504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Spit 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528641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both </a:t>
            </a:r>
            <a:r>
              <a:rPr lang="en-US" dirty="0" smtClean="0"/>
              <a:t>ways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28861"/>
            <a:ext cx="6500858" cy="43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set to the elderly 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92597"/>
            <a:ext cx="6429420" cy="454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???</vt:lpstr>
      <vt:lpstr>Slide 2</vt:lpstr>
      <vt:lpstr>Slide 3</vt:lpstr>
      <vt:lpstr>Your mouth full</vt:lpstr>
      <vt:lpstr>Spit </vt:lpstr>
      <vt:lpstr>Look both ways</vt:lpstr>
      <vt:lpstr>Your set to the elderly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???</dc:title>
  <dc:creator>Kim</dc:creator>
  <cp:lastModifiedBy>Kim</cp:lastModifiedBy>
  <cp:revision>9</cp:revision>
  <dcterms:created xsi:type="dcterms:W3CDTF">2013-12-15T08:16:36Z</dcterms:created>
  <dcterms:modified xsi:type="dcterms:W3CDTF">2013-12-16T10:06:39Z</dcterms:modified>
</cp:coreProperties>
</file>