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2" r:id="rId4"/>
    <p:sldId id="271" r:id="rId5"/>
    <p:sldId id="269" r:id="rId6"/>
    <p:sldId id="272" r:id="rId7"/>
    <p:sldId id="273" r:id="rId8"/>
    <p:sldId id="276" r:id="rId9"/>
    <p:sldId id="277" r:id="rId10"/>
    <p:sldId id="275" r:id="rId11"/>
    <p:sldId id="274" r:id="rId12"/>
    <p:sldId id="278" r:id="rId13"/>
    <p:sldId id="279" r:id="rId14"/>
    <p:sldId id="280" r:id="rId15"/>
    <p:sldId id="267" r:id="rId16"/>
    <p:sldId id="283" r:id="rId17"/>
    <p:sldId id="286" r:id="rId18"/>
    <p:sldId id="266" r:id="rId19"/>
    <p:sldId id="281" r:id="rId20"/>
    <p:sldId id="268" r:id="rId21"/>
    <p:sldId id="287" r:id="rId22"/>
    <p:sldId id="28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FF7C80"/>
    <a:srgbClr val="00FF00"/>
    <a:srgbClr val="CCFF99"/>
    <a:srgbClr val="66FF99"/>
    <a:srgbClr val="FF505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B221-EB7D-432C-ACF6-90DC2092C9DF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B878-D0AC-4B37-B0A6-BF55C5D0CF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75FCA-1D69-4DC9-9CCF-84963734B1FC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8DB55-BEBA-4AB1-8AB3-B92063871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DEF62-B7D4-4FB8-B08F-B6AEAEF19D7B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1C7AE-D3EE-4212-92A9-9964A4FC17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67E7-D5CD-403F-8A4A-5E863920D8FD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42B65-1C0B-42DB-9B28-5608F35A9A5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FE19-9D3C-4C42-9992-B513BCD97834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3A72-35FD-47E9-91CF-E34950E806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2A212-0277-4616-9FF5-CBFF0E3DA1A9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1CE05-699F-4183-8F9D-029C8B9819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48878-3981-40CE-8ACA-038F3001F241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40E8B-C332-40B3-840C-FFAD1C7E92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F115-D322-465F-ADB8-8D9881982823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98648-3444-494E-89A2-FE41F8C727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042D3-9313-4F15-BFFB-D0578A142A68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FE9B3-CB67-4F8A-ACC3-4C7B31C6DC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ED1C0-F6D9-45D6-BAD1-4D65E74649F3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6CA-BB60-41C5-8A77-B9DE5B5078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238DC-D3FF-4FB0-8ADC-DCB065270869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428A3-3040-4175-B9F4-44F23AF511E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8A793E80-961C-403D-8666-FF55EF889E45}" type="datetimeFigureOut">
              <a:rPr lang="en-US" altLang="ko-KR"/>
              <a:pPr>
                <a:defRPr/>
              </a:pPr>
              <a:t>1/16/2014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EE896CEF-1675-4311-8D56-E364A51F66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0.xml"/><Relationship Id="rId18" Type="http://schemas.openxmlformats.org/officeDocument/2006/relationships/slide" Target="slide16.xml"/><Relationship Id="rId3" Type="http://schemas.openxmlformats.org/officeDocument/2006/relationships/slide" Target="slide3.xml"/><Relationship Id="rId21" Type="http://schemas.openxmlformats.org/officeDocument/2006/relationships/slide" Target="slide19.xml"/><Relationship Id="rId7" Type="http://schemas.openxmlformats.org/officeDocument/2006/relationships/slide" Target="slide7.xml"/><Relationship Id="rId12" Type="http://schemas.openxmlformats.org/officeDocument/2006/relationships/slide" Target="slide22.xml"/><Relationship Id="rId17" Type="http://schemas.openxmlformats.org/officeDocument/2006/relationships/slide" Target="slide12.xml"/><Relationship Id="rId2" Type="http://schemas.openxmlformats.org/officeDocument/2006/relationships/image" Target="../media/image1.jpeg"/><Relationship Id="rId16" Type="http://schemas.openxmlformats.org/officeDocument/2006/relationships/slide" Target="slide21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10" Type="http://schemas.openxmlformats.org/officeDocument/2006/relationships/slide" Target="slide14.xml"/><Relationship Id="rId19" Type="http://schemas.openxmlformats.org/officeDocument/2006/relationships/slide" Target="slide2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3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257800"/>
            <a:ext cx="96012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Hundred Dollar Questions</a:t>
            </a:r>
          </a:p>
        </p:txBody>
      </p:sp>
      <p:pic>
        <p:nvPicPr>
          <p:cNvPr id="2051" name="Picture 2" descr="E:\cliparts\I to O\Clip Art\Money\Cartoons (Mo - Z)\Money Bags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09800"/>
            <a:ext cx="3367088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Who wants to win millions?</a:t>
            </a:r>
          </a:p>
        </p:txBody>
      </p:sp>
      <p:pic>
        <p:nvPicPr>
          <p:cNvPr id="16388" name="Picture 4" descr="http://www.dailyclipart.net/wp-content/uploads/medium/clipart027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752600"/>
            <a:ext cx="2529575" cy="2990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4" name="Picture 5" descr="E:\cliparts\Education &amp; Schools\Cartoons (M - Z)\Question Mar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600200"/>
            <a:ext cx="251460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How old is Kevin?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1268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$400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does IMH0 mean?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2292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$100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0" y="25908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List 4 of your interests.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3316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$200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does Kevin get from the bowling game?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434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$300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is Kevin’s favorite movie</a:t>
            </a:r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?(list 3 of them)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5364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$400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16387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$100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762000" y="27432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does TTYL mean?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ction Button: Back or Previous 11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Who is Cindy’s favorite singer</a:t>
            </a:r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?(list 2 of them)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$200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ction Button: Back or Previous 12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List your 3 favorite singers.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8436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$300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does Cindy buy?</a:t>
            </a:r>
          </a:p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Where?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$400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does LOL mean?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20484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$100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839200" cy="6232527"/>
        </p:xfrm>
        <a:graphic>
          <a:graphicData uri="http://schemas.openxmlformats.org/drawingml/2006/table">
            <a:tbl>
              <a:tblPr/>
              <a:tblGrid>
                <a:gridCol w="1768475"/>
                <a:gridCol w="1766888"/>
                <a:gridCol w="1768475"/>
                <a:gridCol w="1766887"/>
                <a:gridCol w="1768475"/>
              </a:tblGrid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굴림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3112" name="Rectangle 7"/>
          <p:cNvSpPr>
            <a:spLocks noChangeArrowheads="1"/>
          </p:cNvSpPr>
          <p:nvPr/>
        </p:nvSpPr>
        <p:spPr bwMode="auto">
          <a:xfrm>
            <a:off x="533400" y="175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3" action="ppaction://hlinksldjump"/>
              </a:rPr>
              <a:t>$100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13" name="Rectangle 8"/>
          <p:cNvSpPr>
            <a:spLocks noChangeArrowheads="1"/>
          </p:cNvSpPr>
          <p:nvPr/>
        </p:nvSpPr>
        <p:spPr bwMode="auto">
          <a:xfrm>
            <a:off x="533400" y="29718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4" action="ppaction://hlinksldjump"/>
              </a:rPr>
              <a:t>$200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14" name="Rectangle 9"/>
          <p:cNvSpPr>
            <a:spLocks noChangeArrowheads="1"/>
          </p:cNvSpPr>
          <p:nvPr/>
        </p:nvSpPr>
        <p:spPr bwMode="auto">
          <a:xfrm>
            <a:off x="533400" y="42672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5" action="ppaction://hlinksldjump"/>
              </a:rPr>
              <a:t>$300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15" name="Rectangle 10"/>
          <p:cNvSpPr>
            <a:spLocks noChangeArrowheads="1"/>
          </p:cNvSpPr>
          <p:nvPr/>
        </p:nvSpPr>
        <p:spPr bwMode="auto">
          <a:xfrm>
            <a:off x="457200" y="54864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6" action="ppaction://hlinksldjump"/>
              </a:rPr>
              <a:t>$400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16" name="Rectangle 11"/>
          <p:cNvSpPr>
            <a:spLocks noChangeArrowheads="1"/>
          </p:cNvSpPr>
          <p:nvPr/>
        </p:nvSpPr>
        <p:spPr bwMode="auto">
          <a:xfrm>
            <a:off x="2133600" y="175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7" action="ppaction://hlinksldjump"/>
              </a:rPr>
              <a:t>$100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17" name="Rectangle 12"/>
          <p:cNvSpPr>
            <a:spLocks noChangeArrowheads="1"/>
          </p:cNvSpPr>
          <p:nvPr/>
        </p:nvSpPr>
        <p:spPr bwMode="auto">
          <a:xfrm>
            <a:off x="2133600" y="30480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8" action="ppaction://hlinksldjump"/>
              </a:rPr>
              <a:t>$200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18" name="Rectangle 13"/>
          <p:cNvSpPr>
            <a:spLocks noChangeArrowheads="1"/>
          </p:cNvSpPr>
          <p:nvPr/>
        </p:nvSpPr>
        <p:spPr bwMode="auto">
          <a:xfrm>
            <a:off x="2133600" y="42672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9" action="ppaction://hlinksldjump"/>
              </a:rPr>
              <a:t>$300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19" name="Rectangle 14"/>
          <p:cNvSpPr>
            <a:spLocks noChangeArrowheads="1"/>
          </p:cNvSpPr>
          <p:nvPr/>
        </p:nvSpPr>
        <p:spPr bwMode="auto">
          <a:xfrm>
            <a:off x="3886200" y="556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10" action="ppaction://hlinksldjump"/>
              </a:rPr>
              <a:t>$400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20" name="Rectangle 15"/>
          <p:cNvSpPr>
            <a:spLocks noChangeArrowheads="1"/>
          </p:cNvSpPr>
          <p:nvPr/>
        </p:nvSpPr>
        <p:spPr bwMode="auto">
          <a:xfrm>
            <a:off x="5562600" y="556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11" action="ppaction://hlinksldjump"/>
              </a:rPr>
              <a:t>$400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21" name="Rectangle 16"/>
          <p:cNvSpPr>
            <a:spLocks noChangeArrowheads="1"/>
          </p:cNvSpPr>
          <p:nvPr/>
        </p:nvSpPr>
        <p:spPr bwMode="auto">
          <a:xfrm>
            <a:off x="7391400" y="556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12" action="ppaction://hlinksldjump"/>
              </a:rPr>
              <a:t>$400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22" name="Rectangle 17"/>
          <p:cNvSpPr>
            <a:spLocks noChangeArrowheads="1"/>
          </p:cNvSpPr>
          <p:nvPr/>
        </p:nvSpPr>
        <p:spPr bwMode="auto">
          <a:xfrm>
            <a:off x="2209800" y="556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13" action="ppaction://hlinksldjump"/>
              </a:rPr>
              <a:t>$400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23" name="Rectangle 18"/>
          <p:cNvSpPr>
            <a:spLocks noChangeArrowheads="1"/>
          </p:cNvSpPr>
          <p:nvPr/>
        </p:nvSpPr>
        <p:spPr bwMode="auto">
          <a:xfrm>
            <a:off x="3810000" y="42672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14" action="ppaction://hlinksldjump"/>
              </a:rPr>
              <a:t>$300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24" name="Rectangle 19"/>
          <p:cNvSpPr>
            <a:spLocks noChangeArrowheads="1"/>
          </p:cNvSpPr>
          <p:nvPr/>
        </p:nvSpPr>
        <p:spPr bwMode="auto">
          <a:xfrm>
            <a:off x="5486400" y="42672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15" action="ppaction://hlinksldjump"/>
              </a:rPr>
              <a:t>$300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25" name="Rectangle 20"/>
          <p:cNvSpPr>
            <a:spLocks noChangeArrowheads="1"/>
          </p:cNvSpPr>
          <p:nvPr/>
        </p:nvSpPr>
        <p:spPr bwMode="auto">
          <a:xfrm>
            <a:off x="7315200" y="42672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16" action="ppaction://hlinksldjump"/>
              </a:rPr>
              <a:t>$300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26" name="Rectangle 21"/>
          <p:cNvSpPr>
            <a:spLocks noChangeArrowheads="1"/>
          </p:cNvSpPr>
          <p:nvPr/>
        </p:nvSpPr>
        <p:spPr bwMode="auto">
          <a:xfrm>
            <a:off x="3810000" y="30480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17" action="ppaction://hlinksldjump"/>
              </a:rPr>
              <a:t>$200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27" name="Rectangle 22"/>
          <p:cNvSpPr>
            <a:spLocks noChangeArrowheads="1"/>
          </p:cNvSpPr>
          <p:nvPr/>
        </p:nvSpPr>
        <p:spPr bwMode="auto">
          <a:xfrm>
            <a:off x="5486400" y="30480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18" action="ppaction://hlinksldjump"/>
              </a:rPr>
              <a:t>$200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28" name="Rectangle 23"/>
          <p:cNvSpPr>
            <a:spLocks noChangeArrowheads="1"/>
          </p:cNvSpPr>
          <p:nvPr/>
        </p:nvSpPr>
        <p:spPr bwMode="auto">
          <a:xfrm>
            <a:off x="7467600" y="30480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19" action="ppaction://hlinksldjump"/>
              </a:rPr>
              <a:t>$200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29" name="Rectangle 24"/>
          <p:cNvSpPr>
            <a:spLocks noChangeArrowheads="1"/>
          </p:cNvSpPr>
          <p:nvPr/>
        </p:nvSpPr>
        <p:spPr bwMode="auto">
          <a:xfrm>
            <a:off x="5486400" y="18288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20" action="ppaction://hlinksldjump"/>
              </a:rPr>
              <a:t>$100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30" name="Rectangle 25"/>
          <p:cNvSpPr>
            <a:spLocks noChangeArrowheads="1"/>
          </p:cNvSpPr>
          <p:nvPr/>
        </p:nvSpPr>
        <p:spPr bwMode="auto">
          <a:xfrm>
            <a:off x="7315200" y="18288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21" action="ppaction://hlinksldjump"/>
              </a:rPr>
              <a:t>$100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3131" name="Rectangle 26"/>
          <p:cNvSpPr>
            <a:spLocks noChangeArrowheads="1"/>
          </p:cNvSpPr>
          <p:nvPr/>
        </p:nvSpPr>
        <p:spPr bwMode="auto">
          <a:xfrm>
            <a:off x="3886200" y="18288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4000" b="1">
                <a:ea typeface="굴림" charset="-127"/>
                <a:hlinkClick r:id="rId22" action="ppaction://hlinksldjump"/>
              </a:rPr>
              <a:t>$100</a:t>
            </a:r>
            <a:endParaRPr lang="en-US" altLang="ko-KR" sz="4000" b="1">
              <a:ea typeface="굴림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5786" y="285728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solidFill>
                  <a:srgbClr val="FF0000"/>
                </a:solidFill>
              </a:rPr>
              <a:t>A</a:t>
            </a:r>
            <a:endParaRPr lang="ko-KR" altLang="en-US" sz="4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00298" y="357166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solidFill>
                  <a:srgbClr val="FF0000"/>
                </a:solidFill>
              </a:rPr>
              <a:t>B</a:t>
            </a:r>
            <a:endParaRPr lang="ko-KR" altLang="en-US" sz="4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3372" y="357166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solidFill>
                  <a:srgbClr val="FF0000"/>
                </a:solidFill>
              </a:rPr>
              <a:t>C</a:t>
            </a:r>
            <a:endParaRPr lang="ko-KR" altLang="en-US" sz="4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29322" y="357166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solidFill>
                  <a:srgbClr val="FF0000"/>
                </a:solidFill>
              </a:rPr>
              <a:t>D</a:t>
            </a:r>
            <a:endParaRPr lang="ko-KR" altLang="en-US" sz="4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86710" y="357166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solidFill>
                  <a:srgbClr val="FF0000"/>
                </a:solidFill>
              </a:rPr>
              <a:t>E</a:t>
            </a:r>
            <a:endParaRPr lang="ko-KR" alt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8800" dirty="0" smtClean="0"/>
              <a:t> 200</a:t>
            </a:r>
            <a:endParaRPr lang="ko-KR" altLang="en-US" sz="8800" dirty="0"/>
          </a:p>
          <a:p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21508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$200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" name="뺄셈 기호 6"/>
          <p:cNvSpPr/>
          <p:nvPr/>
        </p:nvSpPr>
        <p:spPr>
          <a:xfrm>
            <a:off x="3214678" y="3214686"/>
            <a:ext cx="857256" cy="35719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is Cindy’s hobby?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22532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$300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did Cindy lose?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23556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$400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4099" name="TextBox 11"/>
          <p:cNvSpPr txBox="1">
            <a:spLocks noChangeArrowheads="1"/>
          </p:cNvSpPr>
          <p:nvPr/>
        </p:nvSpPr>
        <p:spPr bwMode="auto">
          <a:xfrm>
            <a:off x="228600" y="4572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$100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285720" y="2590800"/>
            <a:ext cx="90106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When is Chika’s birthday?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is Chika’s favorite movie?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5124" name="TextBox 11"/>
          <p:cNvSpPr txBox="1">
            <a:spLocks noChangeArrowheads="1"/>
          </p:cNvSpPr>
          <p:nvPr/>
        </p:nvSpPr>
        <p:spPr bwMode="auto">
          <a:xfrm>
            <a:off x="0" y="304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  $200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ction Button: Back or Previous 14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Where does Chika go for her honeymoon 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6148" name="TextBox 11"/>
          <p:cNvSpPr txBox="1">
            <a:spLocks noChangeArrowheads="1"/>
          </p:cNvSpPr>
          <p:nvPr/>
        </p:nvSpPr>
        <p:spPr bwMode="auto">
          <a:xfrm>
            <a:off x="0" y="304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$300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ction Button: Back or Previous 11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What’s Chika’s fiancé's name?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7172" name="TextBox 11"/>
          <p:cNvSpPr txBox="1"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$400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is Kevin’s blood type?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8196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$100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Please name the four different blood types.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922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$200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  <a:ea typeface="굴림" charset="-127"/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No point (</a:t>
            </a:r>
            <a:r>
              <a:rPr lang="ko-KR" altLang="en-US" sz="5400" b="1" dirty="0" smtClean="0">
                <a:solidFill>
                  <a:srgbClr val="1E1C11"/>
                </a:solidFill>
                <a:latin typeface="Comic Sans MS" pitchFamily="66" charset="0"/>
              </a:rPr>
              <a:t>꽝</a:t>
            </a:r>
            <a:r>
              <a:rPr lang="en-US" altLang="ko-KR" sz="5400" b="1" dirty="0" smtClean="0">
                <a:solidFill>
                  <a:srgbClr val="1E1C11"/>
                </a:solidFill>
                <a:latin typeface="Comic Sans MS" pitchFamily="66" charset="0"/>
              </a:rPr>
              <a:t>)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0244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$300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10246" name="Picture 6" descr="http://cfile214.uf.daum.net/image/2002B8464F0A4AC820B44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1714488"/>
            <a:ext cx="5500726" cy="4075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게임 준비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게임 준비1</Template>
  <TotalTime>216</TotalTime>
  <Words>220</Words>
  <Application>Microsoft Office PowerPoint</Application>
  <PresentationFormat>화면 슬라이드 쇼(4:3)</PresentationFormat>
  <Paragraphs>68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게임 준비1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7</cp:revision>
  <dcterms:created xsi:type="dcterms:W3CDTF">2014-01-15T04:33:01Z</dcterms:created>
  <dcterms:modified xsi:type="dcterms:W3CDTF">2014-01-16T02:47:46Z</dcterms:modified>
</cp:coreProperties>
</file>