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B8AB"/>
    <a:srgbClr val="BCCFE6"/>
    <a:srgbClr val="FFFF99"/>
    <a:srgbClr val="B0F1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61E8-3C95-4592-AC55-9A83F27B820C}" type="datetimeFigureOut">
              <a:rPr lang="ko-KR" altLang="en-US" smtClean="0"/>
              <a:pPr/>
              <a:t>2014-02-01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3F80-B1C1-4E0F-B3D8-DC7D0570C8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61E8-3C95-4592-AC55-9A83F27B820C}" type="datetimeFigureOut">
              <a:rPr lang="ko-KR" altLang="en-US" smtClean="0"/>
              <a:pPr/>
              <a:t>2014-02-01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3F80-B1C1-4E0F-B3D8-DC7D0570C8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61E8-3C95-4592-AC55-9A83F27B820C}" type="datetimeFigureOut">
              <a:rPr lang="ko-KR" altLang="en-US" smtClean="0"/>
              <a:pPr/>
              <a:t>2014-02-01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3F80-B1C1-4E0F-B3D8-DC7D0570C8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61E8-3C95-4592-AC55-9A83F27B820C}" type="datetimeFigureOut">
              <a:rPr lang="ko-KR" altLang="en-US" smtClean="0"/>
              <a:pPr/>
              <a:t>2014-02-01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3F80-B1C1-4E0F-B3D8-DC7D0570C8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61E8-3C95-4592-AC55-9A83F27B820C}" type="datetimeFigureOut">
              <a:rPr lang="ko-KR" altLang="en-US" smtClean="0"/>
              <a:pPr/>
              <a:t>2014-02-01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3F80-B1C1-4E0F-B3D8-DC7D0570C8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61E8-3C95-4592-AC55-9A83F27B820C}" type="datetimeFigureOut">
              <a:rPr lang="ko-KR" altLang="en-US" smtClean="0"/>
              <a:pPr/>
              <a:t>2014-02-01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3F80-B1C1-4E0F-B3D8-DC7D0570C8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61E8-3C95-4592-AC55-9A83F27B820C}" type="datetimeFigureOut">
              <a:rPr lang="ko-KR" altLang="en-US" smtClean="0"/>
              <a:pPr/>
              <a:t>2014-02-01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3F80-B1C1-4E0F-B3D8-DC7D0570C8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61E8-3C95-4592-AC55-9A83F27B820C}" type="datetimeFigureOut">
              <a:rPr lang="ko-KR" altLang="en-US" smtClean="0"/>
              <a:pPr/>
              <a:t>2014-02-01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3F80-B1C1-4E0F-B3D8-DC7D0570C8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61E8-3C95-4592-AC55-9A83F27B820C}" type="datetimeFigureOut">
              <a:rPr lang="ko-KR" altLang="en-US" smtClean="0"/>
              <a:pPr/>
              <a:t>2014-02-01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3F80-B1C1-4E0F-B3D8-DC7D0570C8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61E8-3C95-4592-AC55-9A83F27B820C}" type="datetimeFigureOut">
              <a:rPr lang="ko-KR" altLang="en-US" smtClean="0"/>
              <a:pPr/>
              <a:t>2014-02-01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3F80-B1C1-4E0F-B3D8-DC7D0570C8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E61E8-3C95-4592-AC55-9A83F27B820C}" type="datetimeFigureOut">
              <a:rPr lang="ko-KR" altLang="en-US" smtClean="0"/>
              <a:pPr/>
              <a:t>2014-02-01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3F80-B1C1-4E0F-B3D8-DC7D0570C8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E61E8-3C95-4592-AC55-9A83F27B820C}" type="datetimeFigureOut">
              <a:rPr lang="ko-KR" altLang="en-US" smtClean="0"/>
              <a:pPr/>
              <a:t>2014-02-01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E3F80-B1C1-4E0F-B3D8-DC7D0570C8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wmf"/><Relationship Id="rId18" Type="http://schemas.openxmlformats.org/officeDocument/2006/relationships/image" Target="../media/image1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17" Type="http://schemas.openxmlformats.org/officeDocument/2006/relationships/image" Target="../media/image16.wmf"/><Relationship Id="rId2" Type="http://schemas.openxmlformats.org/officeDocument/2006/relationships/image" Target="../media/image1.wmf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wmf"/><Relationship Id="rId10" Type="http://schemas.openxmlformats.org/officeDocument/2006/relationships/image" Target="../media/image9.wmf"/><Relationship Id="rId19" Type="http://schemas.openxmlformats.org/officeDocument/2006/relationships/image" Target="../media/image18.wmf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모서리가 둥근 직사각형 55"/>
          <p:cNvSpPr/>
          <p:nvPr/>
        </p:nvSpPr>
        <p:spPr>
          <a:xfrm>
            <a:off x="5929322" y="357166"/>
            <a:ext cx="1785950" cy="1071570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44" name="Picture 20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786190"/>
            <a:ext cx="1000132" cy="995104"/>
          </a:xfrm>
          <a:prstGeom prst="rect">
            <a:avLst/>
          </a:prstGeom>
          <a:noFill/>
        </p:spPr>
      </p:pic>
      <p:cxnSp>
        <p:nvCxnSpPr>
          <p:cNvPr id="5" name="직선 연결선 4"/>
          <p:cNvCxnSpPr/>
          <p:nvPr/>
        </p:nvCxnSpPr>
        <p:spPr>
          <a:xfrm>
            <a:off x="0" y="2857496"/>
            <a:ext cx="2500298" cy="158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3428992" y="2857496"/>
            <a:ext cx="5715008" cy="158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rot="5400000" flipH="1" flipV="1">
            <a:off x="1072344" y="1427954"/>
            <a:ext cx="2857496" cy="1588"/>
          </a:xfrm>
          <a:prstGeom prst="line">
            <a:avLst/>
          </a:prstGeom>
          <a:ln w="3810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rot="5400000" flipH="1" flipV="1">
            <a:off x="2001038" y="1427954"/>
            <a:ext cx="2857496" cy="158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0" y="3786190"/>
            <a:ext cx="2428860" cy="158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rot="5400000">
            <a:off x="892161" y="5322095"/>
            <a:ext cx="3072604" cy="794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3428992" y="3786190"/>
            <a:ext cx="5715008" cy="158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rot="5400000">
            <a:off x="1893087" y="5322095"/>
            <a:ext cx="3071810" cy="1588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com\AppData\Local\Microsoft\Windows\Temporary Internet Files\Content.IE5\LB9IRT93\MC90023965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000240"/>
            <a:ext cx="1071570" cy="832123"/>
          </a:xfrm>
          <a:prstGeom prst="rect">
            <a:avLst/>
          </a:prstGeom>
          <a:noFill/>
        </p:spPr>
      </p:pic>
      <p:pic>
        <p:nvPicPr>
          <p:cNvPr id="1031" name="Picture 7" descr="C:\Users\com\AppData\Local\Microsoft\Windows\Temporary Internet Files\Content.IE5\F5PCP9EG\MC900089256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2005710"/>
            <a:ext cx="928693" cy="886521"/>
          </a:xfrm>
          <a:prstGeom prst="rect">
            <a:avLst/>
          </a:prstGeom>
          <a:noFill/>
        </p:spPr>
      </p:pic>
      <p:pic>
        <p:nvPicPr>
          <p:cNvPr id="1035" name="Picture 11" descr="C:\Users\com\AppData\Local\Microsoft\Windows\Temporary Internet Files\Content.IE5\FZA0YX04\MC900089236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78"/>
            <a:ext cx="900161" cy="825786"/>
          </a:xfrm>
          <a:prstGeom prst="rect">
            <a:avLst/>
          </a:prstGeom>
          <a:noFill/>
        </p:spPr>
      </p:pic>
      <p:pic>
        <p:nvPicPr>
          <p:cNvPr id="1036" name="Picture 12" descr="C:\Users\com\AppData\Local\Microsoft\Windows\Temporary Internet Files\Content.IE5\YNMQXF63\MC900223654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5286388"/>
            <a:ext cx="821176" cy="749923"/>
          </a:xfrm>
          <a:prstGeom prst="rect">
            <a:avLst/>
          </a:prstGeom>
          <a:noFill/>
        </p:spPr>
      </p:pic>
      <p:pic>
        <p:nvPicPr>
          <p:cNvPr id="1039" name="Picture 15" descr="C:\Users\com\AppData\Local\Microsoft\Windows\Temporary Internet Files\Content.IE5\F5PCP9EG\MC900089312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00166" y="239082"/>
            <a:ext cx="920805" cy="761026"/>
          </a:xfrm>
          <a:prstGeom prst="rect">
            <a:avLst/>
          </a:prstGeom>
          <a:noFill/>
        </p:spPr>
      </p:pic>
      <p:pic>
        <p:nvPicPr>
          <p:cNvPr id="1041" name="Picture 17" descr="C:\Users\com\AppData\Local\Microsoft\Windows\Temporary Internet Files\Content.IE5\LB9IRT93\MC900424784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71868" y="4357694"/>
            <a:ext cx="601661" cy="553227"/>
          </a:xfrm>
          <a:prstGeom prst="rect">
            <a:avLst/>
          </a:prstGeom>
          <a:noFill/>
        </p:spPr>
      </p:pic>
      <p:pic>
        <p:nvPicPr>
          <p:cNvPr id="1043" name="Picture 19" descr="C:\Users\com\AppData\Local\Microsoft\Windows\Temporary Internet Files\Content.IE5\FZA0YX04\MC900089268[1].wm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43702" y="5674745"/>
            <a:ext cx="1357322" cy="1183255"/>
          </a:xfrm>
          <a:prstGeom prst="rect">
            <a:avLst/>
          </a:prstGeom>
          <a:noFill/>
        </p:spPr>
      </p:pic>
      <p:pic>
        <p:nvPicPr>
          <p:cNvPr id="1045" name="Picture 21" descr="C:\Users\com\AppData\Local\Microsoft\Windows\Temporary Internet Files\Content.IE5\3HRP2N3O\MC900434215[1].wm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46598" y="3786191"/>
            <a:ext cx="996410" cy="857256"/>
          </a:xfrm>
          <a:prstGeom prst="rect">
            <a:avLst/>
          </a:prstGeom>
          <a:noFill/>
        </p:spPr>
      </p:pic>
      <p:pic>
        <p:nvPicPr>
          <p:cNvPr id="1048" name="Picture 24" descr="C:\Users\com\AppData\Local\Microsoft\Windows\Temporary Internet Files\Content.IE5\F5PCP9EG\MC900291104[1]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14348" y="5500702"/>
            <a:ext cx="1643074" cy="1128524"/>
          </a:xfrm>
          <a:prstGeom prst="rect">
            <a:avLst/>
          </a:prstGeom>
          <a:noFill/>
        </p:spPr>
      </p:pic>
      <p:pic>
        <p:nvPicPr>
          <p:cNvPr id="1049" name="Picture 25" descr="C:\Users\com\AppData\Local\Microsoft\Windows\Temporary Internet Files\Content.IE5\FZA0YX04\MC900429737[1].wmf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214942" y="1785926"/>
            <a:ext cx="1357322" cy="1044193"/>
          </a:xfrm>
          <a:prstGeom prst="rect">
            <a:avLst/>
          </a:prstGeom>
          <a:noFill/>
        </p:spPr>
      </p:pic>
      <p:pic>
        <p:nvPicPr>
          <p:cNvPr id="1050" name="Picture 26" descr="C:\Users\com\AppData\Local\Microsoft\Windows\Temporary Internet Files\Content.IE5\F5PCP9EG\MC900304701[1]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72396" y="3857628"/>
            <a:ext cx="641938" cy="639690"/>
          </a:xfrm>
          <a:prstGeom prst="rect">
            <a:avLst/>
          </a:prstGeom>
          <a:noFill/>
        </p:spPr>
      </p:pic>
      <p:pic>
        <p:nvPicPr>
          <p:cNvPr id="1052" name="Picture 28" descr="C:\Users\com\AppData\Local\Microsoft\Windows\Temporary Internet Files\Content.IE5\FZA0YX04\MC900441793[1]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57554" y="2000240"/>
            <a:ext cx="871534" cy="871534"/>
          </a:xfrm>
          <a:prstGeom prst="rect">
            <a:avLst/>
          </a:prstGeom>
          <a:noFill/>
        </p:spPr>
      </p:pic>
      <p:pic>
        <p:nvPicPr>
          <p:cNvPr id="1053" name="Picture 29" descr="C:\Users\com\AppData\Local\Microsoft\Windows\Temporary Internet Files\Content.IE5\FZA0YX04\MC900223686[1].wmf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215074" y="500042"/>
            <a:ext cx="733283" cy="747295"/>
          </a:xfrm>
          <a:prstGeom prst="rect">
            <a:avLst/>
          </a:prstGeom>
          <a:noFill/>
        </p:spPr>
      </p:pic>
      <p:cxnSp>
        <p:nvCxnSpPr>
          <p:cNvPr id="58" name="직선 연결선 57"/>
          <p:cNvCxnSpPr/>
          <p:nvPr/>
        </p:nvCxnSpPr>
        <p:spPr>
          <a:xfrm rot="5400000">
            <a:off x="4107653" y="3321843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 rot="5400000">
            <a:off x="4965703" y="3321843"/>
            <a:ext cx="9279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직사각형 68"/>
          <p:cNvSpPr/>
          <p:nvPr/>
        </p:nvSpPr>
        <p:spPr>
          <a:xfrm>
            <a:off x="4572000" y="2928934"/>
            <a:ext cx="857256" cy="142876"/>
          </a:xfrm>
          <a:prstGeom prst="rect">
            <a:avLst/>
          </a:prstGeom>
          <a:solidFill>
            <a:srgbClr val="BCCF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직사각형 69"/>
          <p:cNvSpPr/>
          <p:nvPr/>
        </p:nvSpPr>
        <p:spPr>
          <a:xfrm>
            <a:off x="4572000" y="3214686"/>
            <a:ext cx="857256" cy="142876"/>
          </a:xfrm>
          <a:prstGeom prst="rect">
            <a:avLst/>
          </a:prstGeom>
          <a:solidFill>
            <a:srgbClr val="BCCF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>
            <a:off x="4572000" y="3500438"/>
            <a:ext cx="857256" cy="142876"/>
          </a:xfrm>
          <a:prstGeom prst="rect">
            <a:avLst/>
          </a:prstGeom>
          <a:solidFill>
            <a:srgbClr val="BCCF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57" name="Picture 33" descr="C:\Users\com\AppData\Local\Microsoft\Windows\Temporary Internet Files\Content.IE5\3HRP2N3O\MC900432651[1].pn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072066" y="3429000"/>
            <a:ext cx="642791" cy="642791"/>
          </a:xfrm>
          <a:prstGeom prst="rect">
            <a:avLst/>
          </a:prstGeom>
          <a:noFill/>
        </p:spPr>
      </p:pic>
      <p:cxnSp>
        <p:nvCxnSpPr>
          <p:cNvPr id="77" name="직선 연결선 76"/>
          <p:cNvCxnSpPr/>
          <p:nvPr/>
        </p:nvCxnSpPr>
        <p:spPr>
          <a:xfrm>
            <a:off x="2428860" y="4429132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직선 연결선 78"/>
          <p:cNvCxnSpPr/>
          <p:nvPr/>
        </p:nvCxnSpPr>
        <p:spPr>
          <a:xfrm>
            <a:off x="2428860" y="5143512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직사각형 79"/>
          <p:cNvSpPr/>
          <p:nvPr/>
        </p:nvSpPr>
        <p:spPr>
          <a:xfrm rot="5400000">
            <a:off x="2857488" y="4714884"/>
            <a:ext cx="714380" cy="142876"/>
          </a:xfrm>
          <a:prstGeom prst="rect">
            <a:avLst/>
          </a:prstGeom>
          <a:solidFill>
            <a:srgbClr val="BCCF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직사각형 80"/>
          <p:cNvSpPr/>
          <p:nvPr/>
        </p:nvSpPr>
        <p:spPr>
          <a:xfrm rot="5400000">
            <a:off x="2571736" y="4714884"/>
            <a:ext cx="714380" cy="142876"/>
          </a:xfrm>
          <a:prstGeom prst="rect">
            <a:avLst/>
          </a:prstGeom>
          <a:solidFill>
            <a:srgbClr val="BCCF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직사각형 81"/>
          <p:cNvSpPr/>
          <p:nvPr/>
        </p:nvSpPr>
        <p:spPr>
          <a:xfrm rot="5400000">
            <a:off x="2285984" y="4714884"/>
            <a:ext cx="714380" cy="142876"/>
          </a:xfrm>
          <a:prstGeom prst="rect">
            <a:avLst/>
          </a:prstGeom>
          <a:solidFill>
            <a:srgbClr val="BCCF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TextBox 82"/>
          <p:cNvSpPr txBox="1"/>
          <p:nvPr/>
        </p:nvSpPr>
        <p:spPr>
          <a:xfrm>
            <a:off x="1571604" y="928670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Grocery</a:t>
            </a:r>
            <a:endParaRPr lang="ko-KR" altLang="en-US" sz="12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0" y="1714488"/>
            <a:ext cx="10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Bookstore</a:t>
            </a:r>
            <a:endParaRPr lang="ko-KR" altLang="en-US" sz="12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1214414" y="1714489"/>
            <a:ext cx="1214446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Clothing store</a:t>
            </a:r>
            <a:endParaRPr lang="ko-KR" altLang="en-US" sz="12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7000892" y="714356"/>
            <a:ext cx="1214446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Parking Lot</a:t>
            </a:r>
            <a:endParaRPr lang="ko-KR" altLang="en-US" sz="12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5072066" y="1571612"/>
            <a:ext cx="1714512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Post Office</a:t>
            </a:r>
            <a:endParaRPr lang="ko-KR" altLang="en-US" sz="12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7072330" y="1714488"/>
            <a:ext cx="1071570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Hospital</a:t>
            </a:r>
            <a:endParaRPr lang="ko-KR" altLang="en-US" sz="12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1142976" y="3857628"/>
            <a:ext cx="785818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School</a:t>
            </a:r>
            <a:endParaRPr lang="ko-KR" altLang="en-US" sz="12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1142976" y="5214950"/>
            <a:ext cx="10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Park</a:t>
            </a:r>
            <a:endParaRPr lang="ko-KR" altLang="en-US" sz="1200" b="1" dirty="0"/>
          </a:p>
        </p:txBody>
      </p:sp>
      <p:sp>
        <p:nvSpPr>
          <p:cNvPr id="91" name="TextBox 90"/>
          <p:cNvSpPr txBox="1"/>
          <p:nvPr/>
        </p:nvSpPr>
        <p:spPr>
          <a:xfrm>
            <a:off x="4214810" y="4643446"/>
            <a:ext cx="785818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Bank</a:t>
            </a:r>
            <a:endParaRPr lang="ko-KR" altLang="en-US" sz="1200" b="1" dirty="0"/>
          </a:p>
        </p:txBody>
      </p:sp>
      <p:sp>
        <p:nvSpPr>
          <p:cNvPr id="92" name="TextBox 91"/>
          <p:cNvSpPr txBox="1"/>
          <p:nvPr/>
        </p:nvSpPr>
        <p:spPr>
          <a:xfrm>
            <a:off x="3571868" y="607220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Theater</a:t>
            </a:r>
            <a:endParaRPr lang="ko-KR" altLang="en-US" sz="12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7572396" y="457200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Police Station</a:t>
            </a:r>
            <a:endParaRPr lang="ko-KR" altLang="en-US" sz="12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5857884" y="585789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Sporting</a:t>
            </a:r>
          </a:p>
          <a:p>
            <a:r>
              <a:rPr lang="en-US" altLang="ko-KR" sz="1200" b="1" dirty="0" smtClean="0"/>
              <a:t>Goods</a:t>
            </a:r>
            <a:endParaRPr lang="ko-KR" altLang="en-US" sz="1200" b="1" dirty="0"/>
          </a:p>
        </p:txBody>
      </p:sp>
      <p:pic>
        <p:nvPicPr>
          <p:cNvPr id="1058" name="Picture 34" descr="C:\Users\com\AppData\Local\Microsoft\Windows\Temporary Internet Files\Content.IE5\3HRP2N3O\MC900300273[1].wmf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072198" y="3857628"/>
            <a:ext cx="651581" cy="571504"/>
          </a:xfrm>
          <a:prstGeom prst="rect">
            <a:avLst/>
          </a:prstGeom>
          <a:noFill/>
        </p:spPr>
      </p:pic>
      <p:sp>
        <p:nvSpPr>
          <p:cNvPr id="96" name="TextBox 95"/>
          <p:cNvSpPr txBox="1"/>
          <p:nvPr/>
        </p:nvSpPr>
        <p:spPr>
          <a:xfrm>
            <a:off x="5715008" y="4500570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   Car Service</a:t>
            </a:r>
          </a:p>
          <a:p>
            <a:r>
              <a:rPr lang="en-US" altLang="ko-KR" sz="1200" b="1" dirty="0" smtClean="0"/>
              <a:t>      Center</a:t>
            </a:r>
            <a:endParaRPr lang="ko-KR" altLang="en-US" sz="1200" b="1" dirty="0"/>
          </a:p>
        </p:txBody>
      </p:sp>
      <p:sp>
        <p:nvSpPr>
          <p:cNvPr id="97" name="오른쪽 화살표 96"/>
          <p:cNvSpPr/>
          <p:nvPr/>
        </p:nvSpPr>
        <p:spPr>
          <a:xfrm>
            <a:off x="8572528" y="3071810"/>
            <a:ext cx="571472" cy="571504"/>
          </a:xfrm>
          <a:prstGeom prst="rightArrow">
            <a:avLst/>
          </a:prstGeom>
          <a:solidFill>
            <a:srgbClr val="F7B8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TextBox 97"/>
          <p:cNvSpPr txBox="1"/>
          <p:nvPr/>
        </p:nvSpPr>
        <p:spPr>
          <a:xfrm>
            <a:off x="7715272" y="314324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/>
              <a:t>Bears</a:t>
            </a:r>
          </a:p>
          <a:p>
            <a:pPr algn="ctr"/>
            <a:r>
              <a:rPr lang="en-US" altLang="ko-KR" sz="1200" b="1" dirty="0" smtClean="0"/>
              <a:t>Way</a:t>
            </a:r>
            <a:endParaRPr lang="ko-KR" altLang="en-US" sz="1200" b="1" dirty="0"/>
          </a:p>
        </p:txBody>
      </p:sp>
      <p:pic>
        <p:nvPicPr>
          <p:cNvPr id="1066" name="Picture 42" descr="C:\Users\com\AppData\Local\Microsoft\Windows\Temporary Internet Files\Content.IE5\FZA0YX04\MC900440458[1].wmf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3500430" y="142852"/>
            <a:ext cx="756376" cy="714355"/>
          </a:xfrm>
          <a:prstGeom prst="rect">
            <a:avLst/>
          </a:prstGeom>
          <a:noFill/>
        </p:spPr>
      </p:pic>
      <p:sp>
        <p:nvSpPr>
          <p:cNvPr id="109" name="TextBox 108"/>
          <p:cNvSpPr txBox="1"/>
          <p:nvPr/>
        </p:nvSpPr>
        <p:spPr>
          <a:xfrm>
            <a:off x="3428992" y="857232"/>
            <a:ext cx="1143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MacDonald’s</a:t>
            </a:r>
            <a:endParaRPr lang="ko-KR" altLang="en-US" sz="1200" b="1" dirty="0"/>
          </a:p>
        </p:txBody>
      </p:sp>
      <p:pic>
        <p:nvPicPr>
          <p:cNvPr id="2" name="Picture 2" descr="C:\Users\com\AppData\Local\Microsoft\Windows\Temporary Internet Files\Content.IE5\FZA0YX04\MC900297719[1].wmf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2571736" y="3000372"/>
            <a:ext cx="714380" cy="662721"/>
          </a:xfrm>
          <a:prstGeom prst="rect">
            <a:avLst/>
          </a:prstGeom>
          <a:noFill/>
        </p:spPr>
      </p:pic>
      <p:sp>
        <p:nvSpPr>
          <p:cNvPr id="55" name="직사각형 5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25</Words>
  <Application>Microsoft Office PowerPoint</Application>
  <PresentationFormat>화면 슬라이드 쇼(4:3)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com</dc:creator>
  <cp:lastModifiedBy>com</cp:lastModifiedBy>
  <cp:revision>27</cp:revision>
  <dcterms:created xsi:type="dcterms:W3CDTF">2014-01-29T13:29:12Z</dcterms:created>
  <dcterms:modified xsi:type="dcterms:W3CDTF">2014-02-01T03:17:14Z</dcterms:modified>
</cp:coreProperties>
</file>