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72" r:id="rId6"/>
  </p:sldIdLst>
  <p:sldSz cx="9144000" cy="6858000" type="screen4x3"/>
  <p:notesSz cx="6858000" cy="9144000"/>
  <p:photoAlbum layout="4pic" frame="frameStyle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B01C-6A72-44B7-BDB5-2912A3ADDDEF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FEAEA-9C66-47A1-ADAD-3A62AA6EAD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B01C-6A72-44B7-BDB5-2912A3ADDDEF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FEAEA-9C66-47A1-ADAD-3A62AA6EAD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B01C-6A72-44B7-BDB5-2912A3ADDDEF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FEAEA-9C66-47A1-ADAD-3A62AA6EAD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B01C-6A72-44B7-BDB5-2912A3ADDDEF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FEAEA-9C66-47A1-ADAD-3A62AA6EAD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B01C-6A72-44B7-BDB5-2912A3ADDDEF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FEAEA-9C66-47A1-ADAD-3A62AA6EAD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B01C-6A72-44B7-BDB5-2912A3ADDDEF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FEAEA-9C66-47A1-ADAD-3A62AA6EAD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B01C-6A72-44B7-BDB5-2912A3ADDDEF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FEAEA-9C66-47A1-ADAD-3A62AA6EAD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B01C-6A72-44B7-BDB5-2912A3ADDDEF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FEAEA-9C66-47A1-ADAD-3A62AA6EAD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B01C-6A72-44B7-BDB5-2912A3ADDDEF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FEAEA-9C66-47A1-ADAD-3A62AA6EAD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B01C-6A72-44B7-BDB5-2912A3ADDDEF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FEAEA-9C66-47A1-ADAD-3A62AA6EAD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B01C-6A72-44B7-BDB5-2912A3ADDDEF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FEAEA-9C66-47A1-ADAD-3A62AA6EAD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4B01C-6A72-44B7-BDB5-2912A3ADDDEF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FEAEA-9C66-47A1-ADAD-3A62AA6EAD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Speaking Lesson Plan Pictures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Hollywood movie star</a:t>
            </a:r>
          </a:p>
          <a:p>
            <a:r>
              <a:rPr lang="en-US" altLang="ko-KR" dirty="0" smtClean="0"/>
              <a:t>&amp;</a:t>
            </a:r>
          </a:p>
          <a:p>
            <a:r>
              <a:rPr lang="en-US" altLang="ko-KR" dirty="0" smtClean="0"/>
              <a:t>Character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탐크루즈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1379538" y="457200"/>
            <a:ext cx="2039937" cy="2857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그림 2" descr="디카프리오.jpg"/>
          <p:cNvPicPr>
            <a:picLocks noGrp="1" noChangeAspect="1"/>
          </p:cNvPicPr>
          <p:nvPr isPhoto="1"/>
        </p:nvPicPr>
        <p:blipFill>
          <a:blip r:embed="rId3">
            <a:lum/>
          </a:blip>
          <a:stretch>
            <a:fillRect/>
          </a:stretch>
        </p:blipFill>
        <p:spPr>
          <a:xfrm>
            <a:off x="5645150" y="457200"/>
            <a:ext cx="2195513" cy="2857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그림 3" descr="로버트 다우니 주니어.jpg"/>
          <p:cNvPicPr>
            <a:picLocks noGrp="1" noChangeAspect="1"/>
          </p:cNvPicPr>
          <p:nvPr isPhoto="1"/>
        </p:nvPicPr>
        <p:blipFill>
          <a:blip r:embed="rId4">
            <a:lum/>
          </a:blip>
          <a:stretch>
            <a:fillRect/>
          </a:stretch>
        </p:blipFill>
        <p:spPr>
          <a:xfrm>
            <a:off x="1371600" y="3543300"/>
            <a:ext cx="2057400" cy="2857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그림 4" descr="브래드피트.jpg"/>
          <p:cNvPicPr>
            <a:picLocks noGrp="1" noChangeAspect="1"/>
          </p:cNvPicPr>
          <p:nvPr isPhoto="1"/>
        </p:nvPicPr>
        <p:blipFill>
          <a:blip r:embed="rId5">
            <a:lum/>
          </a:blip>
          <a:stretch>
            <a:fillRect/>
          </a:stretch>
        </p:blipFill>
        <p:spPr>
          <a:xfrm>
            <a:off x="5672138" y="3543300"/>
            <a:ext cx="2143125" cy="2857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조셉고든레빗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1449388" y="457200"/>
            <a:ext cx="1900237" cy="2857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그림 2" descr="윌스미스.jpg"/>
          <p:cNvPicPr>
            <a:picLocks noGrp="1" noChangeAspect="1"/>
          </p:cNvPicPr>
          <p:nvPr isPhoto="1"/>
        </p:nvPicPr>
        <p:blipFill>
          <a:blip r:embed="rId3">
            <a:lum/>
          </a:blip>
          <a:stretch>
            <a:fillRect/>
          </a:stretch>
        </p:blipFill>
        <p:spPr>
          <a:xfrm>
            <a:off x="5849938" y="457200"/>
            <a:ext cx="1785937" cy="2857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직사각형 3"/>
          <p:cNvSpPr/>
          <p:nvPr isPhoto="1"/>
        </p:nvSpPr>
        <p:spPr>
          <a:xfrm>
            <a:off x="342900" y="3543300"/>
            <a:ext cx="4114800" cy="28575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l"/>
            <a:endParaRPr lang="ko-KR" altLang="en-US" sz="3200" dirty="0"/>
          </a:p>
        </p:txBody>
      </p:sp>
      <p:sp>
        <p:nvSpPr>
          <p:cNvPr id="5" name="직사각형 4"/>
          <p:cNvSpPr/>
          <p:nvPr isPhoto="1"/>
        </p:nvSpPr>
        <p:spPr>
          <a:xfrm>
            <a:off x="4686300" y="3543300"/>
            <a:ext cx="4114800" cy="28575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l"/>
            <a:endParaRPr lang="ko-KR" alt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아만다사이프리드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1411288" y="457200"/>
            <a:ext cx="1978025" cy="2857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그림 2" descr="안젤리나졸리.jpg"/>
          <p:cNvPicPr>
            <a:picLocks noGrp="1" noChangeAspect="1"/>
          </p:cNvPicPr>
          <p:nvPr isPhoto="1"/>
        </p:nvPicPr>
        <p:blipFill>
          <a:blip r:embed="rId3">
            <a:lum/>
          </a:blip>
          <a:stretch>
            <a:fillRect/>
          </a:stretch>
        </p:blipFill>
        <p:spPr>
          <a:xfrm>
            <a:off x="5783263" y="457200"/>
            <a:ext cx="1920875" cy="2857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그림 3" descr="앤헤서웨이.jpg"/>
          <p:cNvPicPr>
            <a:picLocks noGrp="1" noChangeAspect="1"/>
          </p:cNvPicPr>
          <p:nvPr isPhoto="1"/>
        </p:nvPicPr>
        <p:blipFill>
          <a:blip r:embed="rId4">
            <a:lum/>
          </a:blip>
          <a:stretch>
            <a:fillRect/>
          </a:stretch>
        </p:blipFill>
        <p:spPr>
          <a:xfrm>
            <a:off x="1428750" y="3543300"/>
            <a:ext cx="1941513" cy="2857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그림 4" descr="스칼렛요한슨.jpg"/>
          <p:cNvPicPr>
            <a:picLocks noGrp="1" noChangeAspect="1"/>
          </p:cNvPicPr>
          <p:nvPr isPhoto="1"/>
        </p:nvPicPr>
        <p:blipFill>
          <a:blip r:embed="rId5">
            <a:lum/>
          </a:blip>
          <a:stretch>
            <a:fillRect/>
          </a:stretch>
        </p:blipFill>
        <p:spPr>
          <a:xfrm>
            <a:off x="4838700" y="3543300"/>
            <a:ext cx="3810000" cy="2857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덤앤더머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1347788" y="457200"/>
            <a:ext cx="2105025" cy="2857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그림 2" descr="아이언맨.jpg"/>
          <p:cNvPicPr>
            <a:picLocks noGrp="1" noChangeAspect="1"/>
          </p:cNvPicPr>
          <p:nvPr isPhoto="1"/>
        </p:nvPicPr>
        <p:blipFill>
          <a:blip r:embed="rId3">
            <a:lum/>
          </a:blip>
          <a:stretch>
            <a:fillRect/>
          </a:stretch>
        </p:blipFill>
        <p:spPr>
          <a:xfrm>
            <a:off x="5740400" y="457200"/>
            <a:ext cx="2006600" cy="2857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그림 3" descr="조커.jpg"/>
          <p:cNvPicPr>
            <a:picLocks noGrp="1" noChangeAspect="1"/>
          </p:cNvPicPr>
          <p:nvPr isPhoto="1"/>
        </p:nvPicPr>
        <p:blipFill>
          <a:blip r:embed="rId4">
            <a:lum/>
          </a:blip>
          <a:stretch>
            <a:fillRect/>
          </a:stretch>
        </p:blipFill>
        <p:spPr>
          <a:xfrm>
            <a:off x="1046163" y="3543300"/>
            <a:ext cx="2706687" cy="2857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그림 4" descr="해리포터.jpg"/>
          <p:cNvPicPr>
            <a:picLocks noGrp="1" noChangeAspect="1"/>
          </p:cNvPicPr>
          <p:nvPr isPhoto="1"/>
        </p:nvPicPr>
        <p:blipFill>
          <a:blip r:embed="rId5">
            <a:lum/>
          </a:blip>
          <a:stretch>
            <a:fillRect/>
          </a:stretch>
        </p:blipFill>
        <p:spPr>
          <a:xfrm>
            <a:off x="5778500" y="3543300"/>
            <a:ext cx="1930400" cy="2857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9</Words>
  <Application>Microsoft Office PowerPoint</Application>
  <PresentationFormat>화면 슬라이드 쇼(4:3)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Speaking Lesson Plan Pictures</vt:lpstr>
      <vt:lpstr>슬라이드 2</vt:lpstr>
      <vt:lpstr>슬라이드 3</vt:lpstr>
      <vt:lpstr>슬라이드 4</vt:lpstr>
      <vt:lpstr>슬라이드 5</vt:lpstr>
    </vt:vector>
  </TitlesOfParts>
  <Company>KOREA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사진 앨범</dc:title>
  <dc:creator>USER</dc:creator>
  <cp:lastModifiedBy>USER</cp:lastModifiedBy>
  <cp:revision>37</cp:revision>
  <dcterms:created xsi:type="dcterms:W3CDTF">2014-02-07T08:19:06Z</dcterms:created>
  <dcterms:modified xsi:type="dcterms:W3CDTF">2014-02-07T23:47:03Z</dcterms:modified>
</cp:coreProperties>
</file>