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696A-2174-45E3-ADC7-07778471E1CE}" type="datetimeFigureOut">
              <a:rPr lang="ko-KR" altLang="en-US" smtClean="0"/>
              <a:pPr/>
              <a:t>2014-02-11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7A50-D579-4E75-AA93-3D06C38166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696A-2174-45E3-ADC7-07778471E1CE}" type="datetimeFigureOut">
              <a:rPr lang="ko-KR" altLang="en-US" smtClean="0"/>
              <a:pPr/>
              <a:t>2014-02-11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7A50-D579-4E75-AA93-3D06C38166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696A-2174-45E3-ADC7-07778471E1CE}" type="datetimeFigureOut">
              <a:rPr lang="ko-KR" altLang="en-US" smtClean="0"/>
              <a:pPr/>
              <a:t>2014-02-11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7A50-D579-4E75-AA93-3D06C38166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696A-2174-45E3-ADC7-07778471E1CE}" type="datetimeFigureOut">
              <a:rPr lang="ko-KR" altLang="en-US" smtClean="0"/>
              <a:pPr/>
              <a:t>2014-02-11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7A50-D579-4E75-AA93-3D06C38166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696A-2174-45E3-ADC7-07778471E1CE}" type="datetimeFigureOut">
              <a:rPr lang="ko-KR" altLang="en-US" smtClean="0"/>
              <a:pPr/>
              <a:t>2014-02-11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7A50-D579-4E75-AA93-3D06C38166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696A-2174-45E3-ADC7-07778471E1CE}" type="datetimeFigureOut">
              <a:rPr lang="ko-KR" altLang="en-US" smtClean="0"/>
              <a:pPr/>
              <a:t>2014-02-11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7A50-D579-4E75-AA93-3D06C38166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696A-2174-45E3-ADC7-07778471E1CE}" type="datetimeFigureOut">
              <a:rPr lang="ko-KR" altLang="en-US" smtClean="0"/>
              <a:pPr/>
              <a:t>2014-02-11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7A50-D579-4E75-AA93-3D06C38166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696A-2174-45E3-ADC7-07778471E1CE}" type="datetimeFigureOut">
              <a:rPr lang="ko-KR" altLang="en-US" smtClean="0"/>
              <a:pPr/>
              <a:t>2014-02-11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7A50-D579-4E75-AA93-3D06C38166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696A-2174-45E3-ADC7-07778471E1CE}" type="datetimeFigureOut">
              <a:rPr lang="ko-KR" altLang="en-US" smtClean="0"/>
              <a:pPr/>
              <a:t>2014-02-11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7A50-D579-4E75-AA93-3D06C38166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696A-2174-45E3-ADC7-07778471E1CE}" type="datetimeFigureOut">
              <a:rPr lang="ko-KR" altLang="en-US" smtClean="0"/>
              <a:pPr/>
              <a:t>2014-02-11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7A50-D579-4E75-AA93-3D06C38166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696A-2174-45E3-ADC7-07778471E1CE}" type="datetimeFigureOut">
              <a:rPr lang="ko-KR" altLang="en-US" smtClean="0"/>
              <a:pPr/>
              <a:t>2014-02-11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7A50-D579-4E75-AA93-3D06C38166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8696A-2174-45E3-ADC7-07778471E1CE}" type="datetimeFigureOut">
              <a:rPr lang="ko-KR" altLang="en-US" smtClean="0"/>
              <a:pPr/>
              <a:t>2014-02-11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07A50-D579-4E75-AA93-3D06C38166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ko-KR" sz="6600" dirty="0" err="1" smtClean="0">
                <a:solidFill>
                  <a:srgbClr val="FF0000"/>
                </a:solidFill>
                <a:latin typeface="HY목각파임B" pitchFamily="18" charset="-127"/>
                <a:ea typeface="HY목각파임B" pitchFamily="18" charset="-127"/>
              </a:rPr>
              <a:t>Summining</a:t>
            </a:r>
            <a:r>
              <a:rPr lang="en-US" altLang="ko-KR" sz="6600" dirty="0" smtClean="0">
                <a:solidFill>
                  <a:srgbClr val="FF0000"/>
                </a:solidFill>
                <a:latin typeface="HY목각파임B" pitchFamily="18" charset="-127"/>
                <a:ea typeface="HY목각파임B" pitchFamily="18" charset="-127"/>
              </a:rPr>
              <a:t>-up</a:t>
            </a:r>
            <a:endParaRPr lang="ko-KR" altLang="en-US" sz="6600" dirty="0">
              <a:solidFill>
                <a:srgbClr val="FF0000"/>
              </a:solidFill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99592" y="2492896"/>
            <a:ext cx="7776864" cy="3888432"/>
          </a:xfrm>
        </p:spPr>
        <p:txBody>
          <a:bodyPr>
            <a:noAutofit/>
          </a:bodyPr>
          <a:lstStyle/>
          <a:p>
            <a:r>
              <a:rPr lang="en-US" altLang="ko-KR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After reading the story,</a:t>
            </a:r>
          </a:p>
          <a:p>
            <a:r>
              <a:rPr lang="en-US" altLang="ko-KR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Summing-up and </a:t>
            </a:r>
          </a:p>
          <a:p>
            <a:r>
              <a:rPr lang="en-US" altLang="ko-KR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drawing a summary </a:t>
            </a:r>
            <a:endParaRPr lang="ko-KR" altLang="en-US" sz="4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0000"/>
                </a:solidFill>
                <a:latin typeface="HY목각파임B" pitchFamily="18" charset="-127"/>
                <a:ea typeface="HY목각파임B" pitchFamily="18" charset="-127"/>
              </a:rPr>
              <a:t>The chubby </a:t>
            </a:r>
            <a:r>
              <a:rPr lang="en-US" altLang="ko-KR" dirty="0" err="1" smtClean="0">
                <a:solidFill>
                  <a:srgbClr val="FF0000"/>
                </a:solidFill>
                <a:latin typeface="HY목각파임B" pitchFamily="18" charset="-127"/>
                <a:ea typeface="HY목각파임B" pitchFamily="18" charset="-127"/>
              </a:rPr>
              <a:t>chihuahua</a:t>
            </a:r>
            <a:r>
              <a:rPr lang="en-US" altLang="ko-KR" dirty="0" smtClean="0">
                <a:solidFill>
                  <a:srgbClr val="FF0000"/>
                </a:solidFill>
                <a:latin typeface="HY목각파임B" pitchFamily="18" charset="-127"/>
                <a:ea typeface="HY목각파임B" pitchFamily="18" charset="-127"/>
              </a:rPr>
              <a:t>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059016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ko-KR" dirty="0" smtClean="0"/>
              <a:t>Billy has a pet Chihuahua </a:t>
            </a:r>
            <a:r>
              <a:rPr lang="en-US" altLang="ko-KR" dirty="0" smtClean="0"/>
              <a:t>named</a:t>
            </a:r>
          </a:p>
          <a:p>
            <a:pPr>
              <a:buNone/>
            </a:pPr>
            <a:r>
              <a:rPr lang="en-US" altLang="ko-KR" dirty="0" smtClean="0"/>
              <a:t>Chico</a:t>
            </a:r>
            <a:r>
              <a:rPr lang="en-US" altLang="ko-KR" dirty="0" smtClean="0"/>
              <a:t>. A Chihuahua a little dog. </a:t>
            </a:r>
          </a:p>
          <a:p>
            <a:pPr>
              <a:buNone/>
            </a:pPr>
            <a:r>
              <a:rPr lang="en-US" altLang="ko-KR" dirty="0" smtClean="0"/>
              <a:t>But he is also very chubby. Billy </a:t>
            </a:r>
            <a:r>
              <a:rPr lang="en-US" altLang="ko-KR" dirty="0" smtClean="0"/>
              <a:t>likes</a:t>
            </a:r>
          </a:p>
          <a:p>
            <a:pPr>
              <a:buNone/>
            </a:pPr>
            <a:r>
              <a:rPr lang="en-US" altLang="ko-KR" dirty="0" smtClean="0"/>
              <a:t>to </a:t>
            </a:r>
            <a:r>
              <a:rPr lang="en-US" altLang="ko-KR" dirty="0" smtClean="0"/>
              <a:t>play </a:t>
            </a:r>
            <a:r>
              <a:rPr lang="en-US" altLang="ko-KR" dirty="0" err="1" smtClean="0"/>
              <a:t>viedo</a:t>
            </a:r>
            <a:r>
              <a:rPr lang="en-US" altLang="ko-KR" dirty="0" smtClean="0"/>
              <a:t> games.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He </a:t>
            </a:r>
            <a:r>
              <a:rPr lang="en-US" altLang="ko-KR" dirty="0" smtClean="0"/>
              <a:t>plays all day long. </a:t>
            </a:r>
          </a:p>
          <a:p>
            <a:pPr>
              <a:buNone/>
            </a:pPr>
            <a:r>
              <a:rPr lang="en-US" altLang="ko-KR" dirty="0" smtClean="0"/>
              <a:t>He doesn’t take Chico out for </a:t>
            </a:r>
            <a:r>
              <a:rPr lang="en-US" altLang="ko-KR" dirty="0" smtClean="0"/>
              <a:t>walks,</a:t>
            </a:r>
          </a:p>
          <a:p>
            <a:pPr>
              <a:buNone/>
            </a:pPr>
            <a:r>
              <a:rPr lang="en-US" altLang="ko-KR" dirty="0" smtClean="0"/>
              <a:t>ever</a:t>
            </a:r>
            <a:r>
              <a:rPr lang="en-US" altLang="ko-KR" dirty="0" smtClean="0"/>
              <a:t>. Chico gets no exercise. </a:t>
            </a:r>
          </a:p>
          <a:p>
            <a:pPr>
              <a:buNone/>
            </a:pPr>
            <a:r>
              <a:rPr lang="en-US" altLang="ko-KR" dirty="0" smtClean="0"/>
              <a:t>Also, Billy doesn’t  know how much </a:t>
            </a:r>
            <a:r>
              <a:rPr lang="en-US" altLang="ko-KR" dirty="0" smtClean="0"/>
              <a:t>to</a:t>
            </a:r>
          </a:p>
          <a:p>
            <a:pPr>
              <a:buNone/>
            </a:pPr>
            <a:r>
              <a:rPr lang="en-US" altLang="ko-KR" dirty="0" smtClean="0"/>
              <a:t>feed </a:t>
            </a:r>
            <a:r>
              <a:rPr lang="en-US" altLang="ko-KR" dirty="0" smtClean="0"/>
              <a:t>his pet. Chico’s bowl is </a:t>
            </a:r>
            <a:r>
              <a:rPr lang="en-US" altLang="ko-KR" dirty="0" smtClean="0"/>
              <a:t>always</a:t>
            </a:r>
          </a:p>
          <a:p>
            <a:pPr>
              <a:buNone/>
            </a:pPr>
            <a:r>
              <a:rPr lang="en-US" altLang="ko-KR" dirty="0" smtClean="0"/>
              <a:t>full</a:t>
            </a:r>
            <a:r>
              <a:rPr lang="en-US" altLang="ko-KR" dirty="0" smtClean="0"/>
              <a:t>. So he gets chubby.   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444208" y="1600200"/>
            <a:ext cx="2242592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ko-KR" sz="2300" b="1" dirty="0" smtClean="0"/>
              <a:t> &lt;Vocabulary&gt;</a:t>
            </a:r>
          </a:p>
          <a:p>
            <a:endParaRPr lang="en-US" altLang="ko-KR" sz="2600" b="1" dirty="0" smtClean="0"/>
          </a:p>
          <a:p>
            <a:r>
              <a:rPr lang="en-US" altLang="ko-KR" sz="2600" b="1" dirty="0" smtClean="0"/>
              <a:t>Chubby</a:t>
            </a:r>
          </a:p>
          <a:p>
            <a:r>
              <a:rPr lang="en-US" altLang="ko-KR" sz="2200" dirty="0" smtClean="0"/>
              <a:t>-A little bit fat</a:t>
            </a:r>
          </a:p>
          <a:p>
            <a:r>
              <a:rPr lang="en-US" altLang="ko-KR" sz="2600" b="1" dirty="0" smtClean="0"/>
              <a:t>Exercise</a:t>
            </a:r>
          </a:p>
          <a:p>
            <a:r>
              <a:rPr lang="en-US" altLang="ko-KR" sz="2200" dirty="0" smtClean="0"/>
              <a:t>-using your body to get stronger</a:t>
            </a:r>
          </a:p>
          <a:p>
            <a:r>
              <a:rPr lang="en-US" altLang="ko-KR" sz="2600" b="1" dirty="0" smtClean="0"/>
              <a:t>Feed</a:t>
            </a:r>
          </a:p>
          <a:p>
            <a:r>
              <a:rPr lang="en-US" altLang="ko-KR" sz="2200" dirty="0" smtClean="0"/>
              <a:t>-to give food to </a:t>
            </a:r>
            <a:r>
              <a:rPr lang="en-US" altLang="ko-KR" sz="2200" dirty="0" err="1" smtClean="0"/>
              <a:t>animaks</a:t>
            </a:r>
            <a:r>
              <a:rPr lang="en-US" altLang="ko-KR" sz="2200" dirty="0" smtClean="0"/>
              <a:t> or people</a:t>
            </a:r>
            <a:endParaRPr lang="ko-KR" alt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en-US" altLang="ko-KR" sz="7200" b="1" dirty="0" smtClean="0">
                <a:solidFill>
                  <a:schemeClr val="accent1">
                    <a:lumMod val="75000"/>
                  </a:schemeClr>
                </a:solidFill>
              </a:rPr>
              <a:t>Summary</a:t>
            </a:r>
            <a:endParaRPr lang="ko-KR" altLang="en-US" sz="7200" dirty="0"/>
          </a:p>
        </p:txBody>
      </p:sp>
      <p:sp>
        <p:nvSpPr>
          <p:cNvPr id="4" name="직사각형 3"/>
          <p:cNvSpPr/>
          <p:nvPr/>
        </p:nvSpPr>
        <p:spPr>
          <a:xfrm>
            <a:off x="899592" y="2636912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6000" b="1" dirty="0" smtClean="0"/>
              <a:t>Because Billy plays all day long, his pet Chico gets chubby</a:t>
            </a:r>
            <a:r>
              <a:rPr lang="en-US" altLang="ko-KR" sz="3600" dirty="0" smtClean="0"/>
              <a:t>.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6600" b="1" dirty="0" smtClean="0">
                <a:solidFill>
                  <a:schemeClr val="accent1">
                    <a:lumMod val="75000"/>
                  </a:schemeClr>
                </a:solidFill>
              </a:rPr>
              <a:t>Drawing</a:t>
            </a:r>
            <a:endParaRPr lang="ko-KR" altLang="en-US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내용 개체 틀 4" descr="CAM00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700808"/>
            <a:ext cx="7355160" cy="46805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129</Words>
  <Application>Microsoft Office PowerPoint</Application>
  <PresentationFormat>화면 슬라이드 쇼(4:3)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Summining-up</vt:lpstr>
      <vt:lpstr>The chubby chihuahua.</vt:lpstr>
      <vt:lpstr>Summary</vt:lpstr>
      <vt:lpstr>Drawing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chubby chihuahua.</dc:title>
  <dc:creator>user</dc:creator>
  <cp:lastModifiedBy>user</cp:lastModifiedBy>
  <cp:revision>7</cp:revision>
  <dcterms:created xsi:type="dcterms:W3CDTF">2014-02-11T03:07:54Z</dcterms:created>
  <dcterms:modified xsi:type="dcterms:W3CDTF">2014-02-11T06:10:24Z</dcterms:modified>
</cp:coreProperties>
</file>