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92" r:id="rId3"/>
    <p:sldId id="266" r:id="rId4"/>
    <p:sldId id="267" r:id="rId5"/>
    <p:sldId id="283" r:id="rId6"/>
    <p:sldId id="284" r:id="rId7"/>
    <p:sldId id="285" r:id="rId8"/>
    <p:sldId id="286" r:id="rId9"/>
    <p:sldId id="293" r:id="rId10"/>
    <p:sldId id="258" r:id="rId11"/>
    <p:sldId id="287" r:id="rId12"/>
    <p:sldId id="288" r:id="rId13"/>
    <p:sldId id="289" r:id="rId14"/>
    <p:sldId id="290" r:id="rId15"/>
  </p:sldIdLst>
  <p:sldSz cx="12188825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36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2544">
          <p15:clr>
            <a:srgbClr val="A4A3A4"/>
          </p15:clr>
        </p15:guide>
        <p15:guide id="5" orient="horz" pos="1008">
          <p15:clr>
            <a:srgbClr val="A4A3A4"/>
          </p15:clr>
        </p15:guide>
        <p15:guide id="6" orient="horz" pos="384">
          <p15:clr>
            <a:srgbClr val="A4A3A4"/>
          </p15:clr>
        </p15:guide>
        <p15:guide id="7" orient="horz" pos="3312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527">
          <p15:clr>
            <a:srgbClr val="A4A3A4"/>
          </p15:clr>
        </p15:guide>
        <p15:guide id="12" pos="7151">
          <p15:clr>
            <a:srgbClr val="A4A3A4"/>
          </p15:clr>
        </p15:guide>
        <p15:guide id="13" pos="4127">
          <p15:clr>
            <a:srgbClr val="A4A3A4"/>
          </p15:clr>
        </p15:guide>
        <p15:guide id="14" pos="4415">
          <p15:clr>
            <a:srgbClr val="A4A3A4"/>
          </p15:clr>
        </p15:guide>
        <p15:guide id="15" pos="2687">
          <p15:clr>
            <a:srgbClr val="A4A3A4"/>
          </p15:clr>
        </p15:guide>
        <p15:guide id="16" pos="383">
          <p15:clr>
            <a:srgbClr val="A4A3A4"/>
          </p15:clr>
        </p15:guide>
        <p15:guide id="17" pos="7295">
          <p15:clr>
            <a:srgbClr val="A4A3A4"/>
          </p15:clr>
        </p15:guide>
        <p15:guide id="18" pos="5327">
          <p15:clr>
            <a:srgbClr val="A4A3A4"/>
          </p15:clr>
        </p15:guide>
        <p15:guide id="19" pos="38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68" d="100"/>
          <a:sy n="68" d="100"/>
        </p:scale>
        <p:origin x="96" y="204"/>
      </p:cViewPr>
      <p:guideLst>
        <p:guide orient="horz" pos="2160"/>
        <p:guide orient="horz" pos="3936"/>
        <p:guide orient="horz" pos="1152"/>
        <p:guide orient="horz" pos="2544"/>
        <p:guide orient="horz" pos="1008"/>
        <p:guide orient="horz" pos="384"/>
        <p:guide orient="horz" pos="3312"/>
        <p:guide pos="3839"/>
        <p:guide pos="959"/>
        <p:guide pos="6719"/>
        <p:guide pos="527"/>
        <p:guide pos="7151"/>
        <p:guide pos="4127"/>
        <p:guide pos="4415"/>
        <p:guide pos="2687"/>
        <p:guide pos="383"/>
        <p:guide pos="7295"/>
        <p:guide pos="5327"/>
        <p:guide pos="38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1734" y="72"/>
      </p:cViewPr>
      <p:guideLst>
        <p:guide orient="horz" pos="2212"/>
        <p:guide pos="29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05CBCE-5FE0-4D03-B6A6-9EDDC4D27EF5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52F2D11E-2F54-4A75-AB25-CFD32DC66EA2}">
      <dgm:prSet phldrT="[텍스트]"/>
      <dgm:spPr/>
      <dgm:t>
        <a:bodyPr/>
        <a:lstStyle/>
        <a:p>
          <a:pPr latinLnBrk="1"/>
          <a:r>
            <a:rPr lang="en-US" altLang="ko-KR" dirty="0" smtClean="0"/>
            <a:t>Always</a:t>
          </a:r>
          <a:endParaRPr lang="ko-KR" altLang="en-US" dirty="0"/>
        </a:p>
      </dgm:t>
    </dgm:pt>
    <dgm:pt modelId="{1E4CA61A-F3F7-44ED-8847-3A74BEBDBDA1}" type="parTrans" cxnId="{1B4D38C9-D367-4234-B78F-DDDF9278C18E}">
      <dgm:prSet/>
      <dgm:spPr/>
      <dgm:t>
        <a:bodyPr/>
        <a:lstStyle/>
        <a:p>
          <a:pPr latinLnBrk="1"/>
          <a:endParaRPr lang="ko-KR" altLang="en-US"/>
        </a:p>
      </dgm:t>
    </dgm:pt>
    <dgm:pt modelId="{16649FD8-E5AA-4FD3-A89E-B18DD5694510}" type="sibTrans" cxnId="{1B4D38C9-D367-4234-B78F-DDDF9278C18E}">
      <dgm:prSet/>
      <dgm:spPr/>
      <dgm:t>
        <a:bodyPr/>
        <a:lstStyle/>
        <a:p>
          <a:pPr latinLnBrk="1"/>
          <a:endParaRPr lang="ko-KR" altLang="en-US"/>
        </a:p>
      </dgm:t>
    </dgm:pt>
    <dgm:pt modelId="{02A2C0E1-2D5A-4EC4-826D-276FCC4644A3}">
      <dgm:prSet phldrT="[텍스트]"/>
      <dgm:spPr/>
      <dgm:t>
        <a:bodyPr/>
        <a:lstStyle/>
        <a:p>
          <a:pPr latinLnBrk="1"/>
          <a:r>
            <a:rPr lang="en-US" altLang="ko-KR" dirty="0" smtClean="0"/>
            <a:t>Usually</a:t>
          </a:r>
          <a:endParaRPr lang="ko-KR" altLang="en-US" dirty="0"/>
        </a:p>
      </dgm:t>
    </dgm:pt>
    <dgm:pt modelId="{7FBB4957-67FC-4C95-9449-BED4C28BF7DF}" type="parTrans" cxnId="{C26CA0F6-8985-4D94-9E2B-03FE1678DEFD}">
      <dgm:prSet/>
      <dgm:spPr/>
      <dgm:t>
        <a:bodyPr/>
        <a:lstStyle/>
        <a:p>
          <a:pPr latinLnBrk="1"/>
          <a:endParaRPr lang="ko-KR" altLang="en-US"/>
        </a:p>
      </dgm:t>
    </dgm:pt>
    <dgm:pt modelId="{923182A2-F72E-41AC-8F17-FBB8604D5E1F}" type="sibTrans" cxnId="{C26CA0F6-8985-4D94-9E2B-03FE1678DEFD}">
      <dgm:prSet/>
      <dgm:spPr/>
      <dgm:t>
        <a:bodyPr/>
        <a:lstStyle/>
        <a:p>
          <a:pPr latinLnBrk="1"/>
          <a:endParaRPr lang="ko-KR" altLang="en-US"/>
        </a:p>
      </dgm:t>
    </dgm:pt>
    <dgm:pt modelId="{C3EFC7D8-4361-41D2-BCAA-888B755767C7}">
      <dgm:prSet phldrT="[텍스트]"/>
      <dgm:spPr/>
      <dgm:t>
        <a:bodyPr/>
        <a:lstStyle/>
        <a:p>
          <a:pPr latinLnBrk="1"/>
          <a:r>
            <a:rPr lang="en-US" altLang="ko-KR" dirty="0" smtClean="0"/>
            <a:t>Often</a:t>
          </a:r>
          <a:endParaRPr lang="ko-KR" altLang="en-US" dirty="0"/>
        </a:p>
      </dgm:t>
    </dgm:pt>
    <dgm:pt modelId="{6D1FD71B-6B0D-4C82-BAD4-489FBBDFB03F}" type="parTrans" cxnId="{4F597E61-2235-4578-A7B5-000242E76F99}">
      <dgm:prSet/>
      <dgm:spPr/>
      <dgm:t>
        <a:bodyPr/>
        <a:lstStyle/>
        <a:p>
          <a:pPr latinLnBrk="1"/>
          <a:endParaRPr lang="ko-KR" altLang="en-US"/>
        </a:p>
      </dgm:t>
    </dgm:pt>
    <dgm:pt modelId="{8FB97B8E-070A-49BE-8175-9DB4F723E8D9}" type="sibTrans" cxnId="{4F597E61-2235-4578-A7B5-000242E76F99}">
      <dgm:prSet/>
      <dgm:spPr/>
      <dgm:t>
        <a:bodyPr/>
        <a:lstStyle/>
        <a:p>
          <a:pPr latinLnBrk="1"/>
          <a:endParaRPr lang="ko-KR" altLang="en-US"/>
        </a:p>
      </dgm:t>
    </dgm:pt>
    <dgm:pt modelId="{8F46AFAF-B1F9-450B-8EB0-7CDD278DFC5E}">
      <dgm:prSet phldrT="[텍스트]"/>
      <dgm:spPr/>
      <dgm:t>
        <a:bodyPr/>
        <a:lstStyle/>
        <a:p>
          <a:pPr latinLnBrk="1"/>
          <a:r>
            <a:rPr lang="en-US" altLang="ko-KR" dirty="0" smtClean="0"/>
            <a:t>Sometimes</a:t>
          </a:r>
          <a:endParaRPr lang="ko-KR" altLang="en-US" dirty="0"/>
        </a:p>
      </dgm:t>
    </dgm:pt>
    <dgm:pt modelId="{E1E0D084-7A58-4DB6-99B4-63C14669AE54}" type="parTrans" cxnId="{3033B20C-CC3A-467D-B101-6BB218A1ADFF}">
      <dgm:prSet/>
      <dgm:spPr/>
      <dgm:t>
        <a:bodyPr/>
        <a:lstStyle/>
        <a:p>
          <a:pPr latinLnBrk="1"/>
          <a:endParaRPr lang="ko-KR" altLang="en-US"/>
        </a:p>
      </dgm:t>
    </dgm:pt>
    <dgm:pt modelId="{9D5FFF29-9496-4340-AE03-0C3A7F98F979}" type="sibTrans" cxnId="{3033B20C-CC3A-467D-B101-6BB218A1ADFF}">
      <dgm:prSet/>
      <dgm:spPr/>
      <dgm:t>
        <a:bodyPr/>
        <a:lstStyle/>
        <a:p>
          <a:pPr latinLnBrk="1"/>
          <a:endParaRPr lang="ko-KR" altLang="en-US"/>
        </a:p>
      </dgm:t>
    </dgm:pt>
    <dgm:pt modelId="{BC450255-D82E-4A55-87CB-E5785D21211D}">
      <dgm:prSet phldrT="[텍스트]"/>
      <dgm:spPr/>
      <dgm:t>
        <a:bodyPr/>
        <a:lstStyle/>
        <a:p>
          <a:pPr latinLnBrk="1"/>
          <a:r>
            <a:rPr lang="en-US" altLang="ko-KR" dirty="0" smtClean="0"/>
            <a:t>Rarely</a:t>
          </a:r>
          <a:endParaRPr lang="ko-KR" altLang="en-US" dirty="0"/>
        </a:p>
      </dgm:t>
    </dgm:pt>
    <dgm:pt modelId="{33781F87-FA02-4FFA-9D6A-85609A023725}" type="parTrans" cxnId="{69AD8121-EC59-4E95-BA99-69DB9E0678B8}">
      <dgm:prSet/>
      <dgm:spPr/>
      <dgm:t>
        <a:bodyPr/>
        <a:lstStyle/>
        <a:p>
          <a:pPr latinLnBrk="1"/>
          <a:endParaRPr lang="ko-KR" altLang="en-US"/>
        </a:p>
      </dgm:t>
    </dgm:pt>
    <dgm:pt modelId="{C331283B-3DF0-4C4C-A0C9-AB53E4099E1C}" type="sibTrans" cxnId="{69AD8121-EC59-4E95-BA99-69DB9E0678B8}">
      <dgm:prSet/>
      <dgm:spPr/>
      <dgm:t>
        <a:bodyPr/>
        <a:lstStyle/>
        <a:p>
          <a:pPr latinLnBrk="1"/>
          <a:endParaRPr lang="ko-KR" altLang="en-US"/>
        </a:p>
      </dgm:t>
    </dgm:pt>
    <dgm:pt modelId="{79F76D63-641F-4C5D-84A7-53CE9739A020}">
      <dgm:prSet phldrT="[텍스트]"/>
      <dgm:spPr/>
      <dgm:t>
        <a:bodyPr/>
        <a:lstStyle/>
        <a:p>
          <a:pPr latinLnBrk="1"/>
          <a:r>
            <a:rPr lang="en-US" altLang="ko-KR" dirty="0" smtClean="0"/>
            <a:t>Never</a:t>
          </a:r>
          <a:endParaRPr lang="ko-KR" altLang="en-US" dirty="0"/>
        </a:p>
      </dgm:t>
    </dgm:pt>
    <dgm:pt modelId="{B6197CD5-67A9-463A-AF80-030E16D00E1D}" type="parTrans" cxnId="{10D257FF-68DC-4F74-8B51-9E4B62C82CEC}">
      <dgm:prSet/>
      <dgm:spPr/>
      <dgm:t>
        <a:bodyPr/>
        <a:lstStyle/>
        <a:p>
          <a:pPr latinLnBrk="1"/>
          <a:endParaRPr lang="ko-KR" altLang="en-US"/>
        </a:p>
      </dgm:t>
    </dgm:pt>
    <dgm:pt modelId="{F264B284-F435-43DD-89F8-B90B5221CBD8}" type="sibTrans" cxnId="{10D257FF-68DC-4F74-8B51-9E4B62C82CEC}">
      <dgm:prSet/>
      <dgm:spPr/>
      <dgm:t>
        <a:bodyPr/>
        <a:lstStyle/>
        <a:p>
          <a:pPr latinLnBrk="1"/>
          <a:endParaRPr lang="ko-KR" altLang="en-US"/>
        </a:p>
      </dgm:t>
    </dgm:pt>
    <dgm:pt modelId="{111DEE36-D086-4959-A82D-1F3883538D94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E5D3799E-627B-43FB-8A26-FEFBFE4B5F39}" type="parTrans" cxnId="{BF711273-68E8-43DC-BEA7-EAEACE6820BF}">
      <dgm:prSet/>
      <dgm:spPr/>
      <dgm:t>
        <a:bodyPr/>
        <a:lstStyle/>
        <a:p>
          <a:pPr latinLnBrk="1"/>
          <a:endParaRPr lang="ko-KR" altLang="en-US"/>
        </a:p>
      </dgm:t>
    </dgm:pt>
    <dgm:pt modelId="{E6C579C2-A7D4-4387-8568-9CA541F0D11E}" type="sibTrans" cxnId="{BF711273-68E8-43DC-BEA7-EAEACE6820BF}">
      <dgm:prSet/>
      <dgm:spPr/>
      <dgm:t>
        <a:bodyPr/>
        <a:lstStyle/>
        <a:p>
          <a:pPr latinLnBrk="1"/>
          <a:endParaRPr lang="ko-KR" altLang="en-US"/>
        </a:p>
      </dgm:t>
    </dgm:pt>
    <dgm:pt modelId="{B26C5A9B-18EF-4252-8BD8-AFCCFD6EF0D5}" type="pres">
      <dgm:prSet presAssocID="{AE05CBCE-5FE0-4D03-B6A6-9EDDC4D27EF5}" presName="Name0" presStyleCnt="0">
        <dgm:presLayoutVars>
          <dgm:dir/>
          <dgm:animLvl val="lvl"/>
          <dgm:resizeHandles val="exact"/>
        </dgm:presLayoutVars>
      </dgm:prSet>
      <dgm:spPr/>
    </dgm:pt>
    <dgm:pt modelId="{271DA19C-9D1B-4E8A-A3A5-241CDDFD652E}" type="pres">
      <dgm:prSet presAssocID="{52F2D11E-2F54-4A75-AB25-CFD32DC66EA2}" presName="Name8" presStyleCnt="0"/>
      <dgm:spPr/>
    </dgm:pt>
    <dgm:pt modelId="{6B34786E-266E-4C4A-89A6-F806EA8FC7AE}" type="pres">
      <dgm:prSet presAssocID="{52F2D11E-2F54-4A75-AB25-CFD32DC66EA2}" presName="level" presStyleLbl="node1" presStyleIdx="0" presStyleCnt="7">
        <dgm:presLayoutVars>
          <dgm:chMax val="1"/>
          <dgm:bulletEnabled val="1"/>
        </dgm:presLayoutVars>
      </dgm:prSet>
      <dgm:spPr/>
    </dgm:pt>
    <dgm:pt modelId="{26A128F2-5CAB-4C29-ABAF-9753276FC831}" type="pres">
      <dgm:prSet presAssocID="{52F2D11E-2F54-4A75-AB25-CFD32DC66EA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3A04705-9075-478E-9969-668A3CD77325}" type="pres">
      <dgm:prSet presAssocID="{02A2C0E1-2D5A-4EC4-826D-276FCC4644A3}" presName="Name8" presStyleCnt="0"/>
      <dgm:spPr/>
    </dgm:pt>
    <dgm:pt modelId="{BC779C80-B495-4996-8A45-439BDB61D67C}" type="pres">
      <dgm:prSet presAssocID="{02A2C0E1-2D5A-4EC4-826D-276FCC4644A3}" presName="level" presStyleLbl="node1" presStyleIdx="1" presStyleCnt="7">
        <dgm:presLayoutVars>
          <dgm:chMax val="1"/>
          <dgm:bulletEnabled val="1"/>
        </dgm:presLayoutVars>
      </dgm:prSet>
      <dgm:spPr/>
    </dgm:pt>
    <dgm:pt modelId="{83013280-7460-4B18-9A06-224734452F98}" type="pres">
      <dgm:prSet presAssocID="{02A2C0E1-2D5A-4EC4-826D-276FCC4644A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73C49F9-3A1B-4822-BDA4-1104B27A530E}" type="pres">
      <dgm:prSet presAssocID="{C3EFC7D8-4361-41D2-BCAA-888B755767C7}" presName="Name8" presStyleCnt="0"/>
      <dgm:spPr/>
    </dgm:pt>
    <dgm:pt modelId="{506FC4DF-6174-419F-9518-FF9D408305E4}" type="pres">
      <dgm:prSet presAssocID="{C3EFC7D8-4361-41D2-BCAA-888B755767C7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B97758-F1B1-4982-9BCD-3E6C11A3F867}" type="pres">
      <dgm:prSet presAssocID="{C3EFC7D8-4361-41D2-BCAA-888B755767C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B8D47E5-3F67-49BB-B529-2C1323868D1D}" type="pres">
      <dgm:prSet presAssocID="{8F46AFAF-B1F9-450B-8EB0-7CDD278DFC5E}" presName="Name8" presStyleCnt="0"/>
      <dgm:spPr/>
    </dgm:pt>
    <dgm:pt modelId="{C8E5133A-1B6D-4348-94C3-91A20B84C4C7}" type="pres">
      <dgm:prSet presAssocID="{8F46AFAF-B1F9-450B-8EB0-7CDD278DFC5E}" presName="level" presStyleLbl="node1" presStyleIdx="3" presStyleCnt="7">
        <dgm:presLayoutVars>
          <dgm:chMax val="1"/>
          <dgm:bulletEnabled val="1"/>
        </dgm:presLayoutVars>
      </dgm:prSet>
      <dgm:spPr/>
    </dgm:pt>
    <dgm:pt modelId="{D6CCE0E1-FE05-4E71-83D8-88C08EF11B62}" type="pres">
      <dgm:prSet presAssocID="{8F46AFAF-B1F9-450B-8EB0-7CDD278DFC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BBF24D1-4072-4DA7-BC7E-873D334029E6}" type="pres">
      <dgm:prSet presAssocID="{BC450255-D82E-4A55-87CB-E5785D21211D}" presName="Name8" presStyleCnt="0"/>
      <dgm:spPr/>
    </dgm:pt>
    <dgm:pt modelId="{68197F4E-F6F5-4D40-AC6C-7CC05C98F9A6}" type="pres">
      <dgm:prSet presAssocID="{BC450255-D82E-4A55-87CB-E5785D21211D}" presName="level" presStyleLbl="node1" presStyleIdx="4" presStyleCnt="7">
        <dgm:presLayoutVars>
          <dgm:chMax val="1"/>
          <dgm:bulletEnabled val="1"/>
        </dgm:presLayoutVars>
      </dgm:prSet>
      <dgm:spPr/>
    </dgm:pt>
    <dgm:pt modelId="{53E40127-A4E2-4EE2-B57E-B8E8CB6C4A0C}" type="pres">
      <dgm:prSet presAssocID="{BC450255-D82E-4A55-87CB-E5785D21211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CD9C0CF-E783-452D-AE82-7C6AA597576E}" type="pres">
      <dgm:prSet presAssocID="{79F76D63-641F-4C5D-84A7-53CE9739A020}" presName="Name8" presStyleCnt="0"/>
      <dgm:spPr/>
    </dgm:pt>
    <dgm:pt modelId="{2F4AD246-C3EB-4FE3-8779-206539F12A66}" type="pres">
      <dgm:prSet presAssocID="{79F76D63-641F-4C5D-84A7-53CE9739A020}" presName="level" presStyleLbl="node1" presStyleIdx="5" presStyleCnt="7">
        <dgm:presLayoutVars>
          <dgm:chMax val="1"/>
          <dgm:bulletEnabled val="1"/>
        </dgm:presLayoutVars>
      </dgm:prSet>
      <dgm:spPr/>
    </dgm:pt>
    <dgm:pt modelId="{0CAB5243-6EB1-41DF-B17A-74BCBCB40344}" type="pres">
      <dgm:prSet presAssocID="{79F76D63-641F-4C5D-84A7-53CE9739A02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030EF79-780B-4F00-9357-83E52D862D12}" type="pres">
      <dgm:prSet presAssocID="{111DEE36-D086-4959-A82D-1F3883538D94}" presName="Name8" presStyleCnt="0"/>
      <dgm:spPr/>
    </dgm:pt>
    <dgm:pt modelId="{F6154523-B287-4124-8C85-E1BBABD82107}" type="pres">
      <dgm:prSet presAssocID="{111DEE36-D086-4959-A82D-1F3883538D94}" presName="level" presStyleLbl="node1" presStyleIdx="6" presStyleCnt="7">
        <dgm:presLayoutVars>
          <dgm:chMax val="1"/>
          <dgm:bulletEnabled val="1"/>
        </dgm:presLayoutVars>
      </dgm:prSet>
      <dgm:spPr/>
    </dgm:pt>
    <dgm:pt modelId="{E5EB2118-CE00-4EB1-AB80-7E6DEEAAE590}" type="pres">
      <dgm:prSet presAssocID="{111DEE36-D086-4959-A82D-1F3883538D9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B4D38C9-D367-4234-B78F-DDDF9278C18E}" srcId="{AE05CBCE-5FE0-4D03-B6A6-9EDDC4D27EF5}" destId="{52F2D11E-2F54-4A75-AB25-CFD32DC66EA2}" srcOrd="0" destOrd="0" parTransId="{1E4CA61A-F3F7-44ED-8847-3A74BEBDBDA1}" sibTransId="{16649FD8-E5AA-4FD3-A89E-B18DD5694510}"/>
    <dgm:cxn modelId="{A0F31446-4735-4EEC-BF64-5568F2781185}" type="presOf" srcId="{79F76D63-641F-4C5D-84A7-53CE9739A020}" destId="{0CAB5243-6EB1-41DF-B17A-74BCBCB40344}" srcOrd="1" destOrd="0" presId="urn:microsoft.com/office/officeart/2005/8/layout/pyramid3"/>
    <dgm:cxn modelId="{4196963A-2AF9-402C-AAF4-2F245ECA5942}" type="presOf" srcId="{02A2C0E1-2D5A-4EC4-826D-276FCC4644A3}" destId="{BC779C80-B495-4996-8A45-439BDB61D67C}" srcOrd="0" destOrd="0" presId="urn:microsoft.com/office/officeart/2005/8/layout/pyramid3"/>
    <dgm:cxn modelId="{F4CCE8BC-53E2-4933-BACD-9F42BF336223}" type="presOf" srcId="{8F46AFAF-B1F9-450B-8EB0-7CDD278DFC5E}" destId="{D6CCE0E1-FE05-4E71-83D8-88C08EF11B62}" srcOrd="1" destOrd="0" presId="urn:microsoft.com/office/officeart/2005/8/layout/pyramid3"/>
    <dgm:cxn modelId="{1C2CA711-519D-42B7-AEE1-484B9CB2C1BA}" type="presOf" srcId="{BC450255-D82E-4A55-87CB-E5785D21211D}" destId="{68197F4E-F6F5-4D40-AC6C-7CC05C98F9A6}" srcOrd="0" destOrd="0" presId="urn:microsoft.com/office/officeart/2005/8/layout/pyramid3"/>
    <dgm:cxn modelId="{6508CF47-2708-4D47-9FC7-87FF469AF7AD}" type="presOf" srcId="{C3EFC7D8-4361-41D2-BCAA-888B755767C7}" destId="{27B97758-F1B1-4982-9BCD-3E6C11A3F867}" srcOrd="1" destOrd="0" presId="urn:microsoft.com/office/officeart/2005/8/layout/pyramid3"/>
    <dgm:cxn modelId="{10D257FF-68DC-4F74-8B51-9E4B62C82CEC}" srcId="{AE05CBCE-5FE0-4D03-B6A6-9EDDC4D27EF5}" destId="{79F76D63-641F-4C5D-84A7-53CE9739A020}" srcOrd="5" destOrd="0" parTransId="{B6197CD5-67A9-463A-AF80-030E16D00E1D}" sibTransId="{F264B284-F435-43DD-89F8-B90B5221CBD8}"/>
    <dgm:cxn modelId="{BF711273-68E8-43DC-BEA7-EAEACE6820BF}" srcId="{AE05CBCE-5FE0-4D03-B6A6-9EDDC4D27EF5}" destId="{111DEE36-D086-4959-A82D-1F3883538D94}" srcOrd="6" destOrd="0" parTransId="{E5D3799E-627B-43FB-8A26-FEFBFE4B5F39}" sibTransId="{E6C579C2-A7D4-4387-8568-9CA541F0D11E}"/>
    <dgm:cxn modelId="{3033B20C-CC3A-467D-B101-6BB218A1ADFF}" srcId="{AE05CBCE-5FE0-4D03-B6A6-9EDDC4D27EF5}" destId="{8F46AFAF-B1F9-450B-8EB0-7CDD278DFC5E}" srcOrd="3" destOrd="0" parTransId="{E1E0D084-7A58-4DB6-99B4-63C14669AE54}" sibTransId="{9D5FFF29-9496-4340-AE03-0C3A7F98F979}"/>
    <dgm:cxn modelId="{2ABB0A06-D15C-41E4-93E3-80406CBD1C9C}" type="presOf" srcId="{C3EFC7D8-4361-41D2-BCAA-888B755767C7}" destId="{506FC4DF-6174-419F-9518-FF9D408305E4}" srcOrd="0" destOrd="0" presId="urn:microsoft.com/office/officeart/2005/8/layout/pyramid3"/>
    <dgm:cxn modelId="{C26CA0F6-8985-4D94-9E2B-03FE1678DEFD}" srcId="{AE05CBCE-5FE0-4D03-B6A6-9EDDC4D27EF5}" destId="{02A2C0E1-2D5A-4EC4-826D-276FCC4644A3}" srcOrd="1" destOrd="0" parTransId="{7FBB4957-67FC-4C95-9449-BED4C28BF7DF}" sibTransId="{923182A2-F72E-41AC-8F17-FBB8604D5E1F}"/>
    <dgm:cxn modelId="{43687E49-AB2D-4B53-8D1A-33B6FF5D9F6D}" type="presOf" srcId="{02A2C0E1-2D5A-4EC4-826D-276FCC4644A3}" destId="{83013280-7460-4B18-9A06-224734452F98}" srcOrd="1" destOrd="0" presId="urn:microsoft.com/office/officeart/2005/8/layout/pyramid3"/>
    <dgm:cxn modelId="{811D6108-42D0-4B23-872C-030FEE6028D4}" type="presOf" srcId="{52F2D11E-2F54-4A75-AB25-CFD32DC66EA2}" destId="{26A128F2-5CAB-4C29-ABAF-9753276FC831}" srcOrd="1" destOrd="0" presId="urn:microsoft.com/office/officeart/2005/8/layout/pyramid3"/>
    <dgm:cxn modelId="{5CD1F320-7F55-4CAE-8EDF-48DE3577EF7C}" type="presOf" srcId="{8F46AFAF-B1F9-450B-8EB0-7CDD278DFC5E}" destId="{C8E5133A-1B6D-4348-94C3-91A20B84C4C7}" srcOrd="0" destOrd="0" presId="urn:microsoft.com/office/officeart/2005/8/layout/pyramid3"/>
    <dgm:cxn modelId="{CB62A57B-98EC-4391-93C7-5C6428AF7092}" type="presOf" srcId="{111DEE36-D086-4959-A82D-1F3883538D94}" destId="{E5EB2118-CE00-4EB1-AB80-7E6DEEAAE590}" srcOrd="1" destOrd="0" presId="urn:microsoft.com/office/officeart/2005/8/layout/pyramid3"/>
    <dgm:cxn modelId="{69AD8121-EC59-4E95-BA99-69DB9E0678B8}" srcId="{AE05CBCE-5FE0-4D03-B6A6-9EDDC4D27EF5}" destId="{BC450255-D82E-4A55-87CB-E5785D21211D}" srcOrd="4" destOrd="0" parTransId="{33781F87-FA02-4FFA-9D6A-85609A023725}" sibTransId="{C331283B-3DF0-4C4C-A0C9-AB53E4099E1C}"/>
    <dgm:cxn modelId="{FD6DCE75-5BDF-403A-8DCA-D56D9A794473}" type="presOf" srcId="{BC450255-D82E-4A55-87CB-E5785D21211D}" destId="{53E40127-A4E2-4EE2-B57E-B8E8CB6C4A0C}" srcOrd="1" destOrd="0" presId="urn:microsoft.com/office/officeart/2005/8/layout/pyramid3"/>
    <dgm:cxn modelId="{D7BC4946-41B0-43EF-B887-5856A2A0E0F4}" type="presOf" srcId="{AE05CBCE-5FE0-4D03-B6A6-9EDDC4D27EF5}" destId="{B26C5A9B-18EF-4252-8BD8-AFCCFD6EF0D5}" srcOrd="0" destOrd="0" presId="urn:microsoft.com/office/officeart/2005/8/layout/pyramid3"/>
    <dgm:cxn modelId="{346E7301-3F88-4648-9507-F0EDFC0711A6}" type="presOf" srcId="{52F2D11E-2F54-4A75-AB25-CFD32DC66EA2}" destId="{6B34786E-266E-4C4A-89A6-F806EA8FC7AE}" srcOrd="0" destOrd="0" presId="urn:microsoft.com/office/officeart/2005/8/layout/pyramid3"/>
    <dgm:cxn modelId="{07C707AF-CC95-4CFF-A1FB-17711633DA18}" type="presOf" srcId="{79F76D63-641F-4C5D-84A7-53CE9739A020}" destId="{2F4AD246-C3EB-4FE3-8779-206539F12A66}" srcOrd="0" destOrd="0" presId="urn:microsoft.com/office/officeart/2005/8/layout/pyramid3"/>
    <dgm:cxn modelId="{D93D405D-C0AF-4DDA-A5EF-C1621225180D}" type="presOf" srcId="{111DEE36-D086-4959-A82D-1F3883538D94}" destId="{F6154523-B287-4124-8C85-E1BBABD82107}" srcOrd="0" destOrd="0" presId="urn:microsoft.com/office/officeart/2005/8/layout/pyramid3"/>
    <dgm:cxn modelId="{4F597E61-2235-4578-A7B5-000242E76F99}" srcId="{AE05CBCE-5FE0-4D03-B6A6-9EDDC4D27EF5}" destId="{C3EFC7D8-4361-41D2-BCAA-888B755767C7}" srcOrd="2" destOrd="0" parTransId="{6D1FD71B-6B0D-4C82-BAD4-489FBBDFB03F}" sibTransId="{8FB97B8E-070A-49BE-8175-9DB4F723E8D9}"/>
    <dgm:cxn modelId="{863F1AED-0A2D-4C67-B6B5-59DE71A9125E}" type="presParOf" srcId="{B26C5A9B-18EF-4252-8BD8-AFCCFD6EF0D5}" destId="{271DA19C-9D1B-4E8A-A3A5-241CDDFD652E}" srcOrd="0" destOrd="0" presId="urn:microsoft.com/office/officeart/2005/8/layout/pyramid3"/>
    <dgm:cxn modelId="{E30D1BFC-6FC3-46DB-B741-4194E764CAD6}" type="presParOf" srcId="{271DA19C-9D1B-4E8A-A3A5-241CDDFD652E}" destId="{6B34786E-266E-4C4A-89A6-F806EA8FC7AE}" srcOrd="0" destOrd="0" presId="urn:microsoft.com/office/officeart/2005/8/layout/pyramid3"/>
    <dgm:cxn modelId="{09DA89EB-93D5-4F2C-9EEA-7F14C486E621}" type="presParOf" srcId="{271DA19C-9D1B-4E8A-A3A5-241CDDFD652E}" destId="{26A128F2-5CAB-4C29-ABAF-9753276FC831}" srcOrd="1" destOrd="0" presId="urn:microsoft.com/office/officeart/2005/8/layout/pyramid3"/>
    <dgm:cxn modelId="{8EF1A27A-D79F-4F2C-BD0B-44B91F7C31F5}" type="presParOf" srcId="{B26C5A9B-18EF-4252-8BD8-AFCCFD6EF0D5}" destId="{A3A04705-9075-478E-9969-668A3CD77325}" srcOrd="1" destOrd="0" presId="urn:microsoft.com/office/officeart/2005/8/layout/pyramid3"/>
    <dgm:cxn modelId="{EA5F1E3F-1D83-4F5A-B598-F463DA3FA19B}" type="presParOf" srcId="{A3A04705-9075-478E-9969-668A3CD77325}" destId="{BC779C80-B495-4996-8A45-439BDB61D67C}" srcOrd="0" destOrd="0" presId="urn:microsoft.com/office/officeart/2005/8/layout/pyramid3"/>
    <dgm:cxn modelId="{FA59E375-2087-481E-804E-CEAF45C3605D}" type="presParOf" srcId="{A3A04705-9075-478E-9969-668A3CD77325}" destId="{83013280-7460-4B18-9A06-224734452F98}" srcOrd="1" destOrd="0" presId="urn:microsoft.com/office/officeart/2005/8/layout/pyramid3"/>
    <dgm:cxn modelId="{AD0FBBE9-CC8C-4B5C-A7A8-33C349E83CC6}" type="presParOf" srcId="{B26C5A9B-18EF-4252-8BD8-AFCCFD6EF0D5}" destId="{F73C49F9-3A1B-4822-BDA4-1104B27A530E}" srcOrd="2" destOrd="0" presId="urn:microsoft.com/office/officeart/2005/8/layout/pyramid3"/>
    <dgm:cxn modelId="{41534811-D8CD-4AA5-B543-021A9A9BC9A8}" type="presParOf" srcId="{F73C49F9-3A1B-4822-BDA4-1104B27A530E}" destId="{506FC4DF-6174-419F-9518-FF9D408305E4}" srcOrd="0" destOrd="0" presId="urn:microsoft.com/office/officeart/2005/8/layout/pyramid3"/>
    <dgm:cxn modelId="{B5C012A6-B6C7-4519-B397-5E35B71FD5CB}" type="presParOf" srcId="{F73C49F9-3A1B-4822-BDA4-1104B27A530E}" destId="{27B97758-F1B1-4982-9BCD-3E6C11A3F867}" srcOrd="1" destOrd="0" presId="urn:microsoft.com/office/officeart/2005/8/layout/pyramid3"/>
    <dgm:cxn modelId="{7273C6B1-9DCB-492B-B699-9655C4B089A7}" type="presParOf" srcId="{B26C5A9B-18EF-4252-8BD8-AFCCFD6EF0D5}" destId="{5B8D47E5-3F67-49BB-B529-2C1323868D1D}" srcOrd="3" destOrd="0" presId="urn:microsoft.com/office/officeart/2005/8/layout/pyramid3"/>
    <dgm:cxn modelId="{9CB1CDD5-CAC5-4776-BDA6-20C73CEC6CC3}" type="presParOf" srcId="{5B8D47E5-3F67-49BB-B529-2C1323868D1D}" destId="{C8E5133A-1B6D-4348-94C3-91A20B84C4C7}" srcOrd="0" destOrd="0" presId="urn:microsoft.com/office/officeart/2005/8/layout/pyramid3"/>
    <dgm:cxn modelId="{4E51AA8F-DDDF-443F-88AA-C529527D2263}" type="presParOf" srcId="{5B8D47E5-3F67-49BB-B529-2C1323868D1D}" destId="{D6CCE0E1-FE05-4E71-83D8-88C08EF11B62}" srcOrd="1" destOrd="0" presId="urn:microsoft.com/office/officeart/2005/8/layout/pyramid3"/>
    <dgm:cxn modelId="{69CEAB5C-1919-4789-9931-855B2F5F292A}" type="presParOf" srcId="{B26C5A9B-18EF-4252-8BD8-AFCCFD6EF0D5}" destId="{5BBF24D1-4072-4DA7-BC7E-873D334029E6}" srcOrd="4" destOrd="0" presId="urn:microsoft.com/office/officeart/2005/8/layout/pyramid3"/>
    <dgm:cxn modelId="{04ABF5E5-ED4E-4D0C-BA5F-7217B853C82C}" type="presParOf" srcId="{5BBF24D1-4072-4DA7-BC7E-873D334029E6}" destId="{68197F4E-F6F5-4D40-AC6C-7CC05C98F9A6}" srcOrd="0" destOrd="0" presId="urn:microsoft.com/office/officeart/2005/8/layout/pyramid3"/>
    <dgm:cxn modelId="{72098E26-6EEC-46F9-8036-8A7C04EDEA57}" type="presParOf" srcId="{5BBF24D1-4072-4DA7-BC7E-873D334029E6}" destId="{53E40127-A4E2-4EE2-B57E-B8E8CB6C4A0C}" srcOrd="1" destOrd="0" presId="urn:microsoft.com/office/officeart/2005/8/layout/pyramid3"/>
    <dgm:cxn modelId="{F477D928-E966-4FD7-B71B-B3ABE9A92482}" type="presParOf" srcId="{B26C5A9B-18EF-4252-8BD8-AFCCFD6EF0D5}" destId="{1CD9C0CF-E783-452D-AE82-7C6AA597576E}" srcOrd="5" destOrd="0" presId="urn:microsoft.com/office/officeart/2005/8/layout/pyramid3"/>
    <dgm:cxn modelId="{B193D4AD-B552-4AAC-9C10-F46E2EC199F9}" type="presParOf" srcId="{1CD9C0CF-E783-452D-AE82-7C6AA597576E}" destId="{2F4AD246-C3EB-4FE3-8779-206539F12A66}" srcOrd="0" destOrd="0" presId="urn:microsoft.com/office/officeart/2005/8/layout/pyramid3"/>
    <dgm:cxn modelId="{E2ECC7B3-7670-4C76-AB1A-58DAE90B7D43}" type="presParOf" srcId="{1CD9C0CF-E783-452D-AE82-7C6AA597576E}" destId="{0CAB5243-6EB1-41DF-B17A-74BCBCB40344}" srcOrd="1" destOrd="0" presId="urn:microsoft.com/office/officeart/2005/8/layout/pyramid3"/>
    <dgm:cxn modelId="{C487F628-1138-432C-A8E4-85A4C40ABA6A}" type="presParOf" srcId="{B26C5A9B-18EF-4252-8BD8-AFCCFD6EF0D5}" destId="{2030EF79-780B-4F00-9357-83E52D862D12}" srcOrd="6" destOrd="0" presId="urn:microsoft.com/office/officeart/2005/8/layout/pyramid3"/>
    <dgm:cxn modelId="{CEA6076F-482B-4EC1-B4FC-AC71F7040F62}" type="presParOf" srcId="{2030EF79-780B-4F00-9357-83E52D862D12}" destId="{F6154523-B287-4124-8C85-E1BBABD82107}" srcOrd="0" destOrd="0" presId="urn:microsoft.com/office/officeart/2005/8/layout/pyramid3"/>
    <dgm:cxn modelId="{BBD4123E-F5DC-407A-8991-9CE9EFEF7342}" type="presParOf" srcId="{2030EF79-780B-4F00-9357-83E52D862D12}" destId="{E5EB2118-CE00-4EB1-AB80-7E6DEEAAE590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4786E-266E-4C4A-89A6-F806EA8FC7AE}">
      <dsp:nvSpPr>
        <dsp:cNvPr id="0" name=""/>
        <dsp:cNvSpPr/>
      </dsp:nvSpPr>
      <dsp:spPr>
        <a:xfrm rot="10800000">
          <a:off x="0" y="0"/>
          <a:ext cx="12188825" cy="963052"/>
        </a:xfrm>
        <a:prstGeom prst="trapezoid">
          <a:avLst>
            <a:gd name="adj" fmla="val 9040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6000" kern="1200" dirty="0" smtClean="0"/>
            <a:t>Always</a:t>
          </a:r>
          <a:endParaRPr lang="ko-KR" altLang="en-US" sz="6000" kern="1200" dirty="0"/>
        </a:p>
      </dsp:txBody>
      <dsp:txXfrm rot="-10800000">
        <a:off x="2133044" y="0"/>
        <a:ext cx="7922736" cy="963052"/>
      </dsp:txXfrm>
    </dsp:sp>
    <dsp:sp modelId="{BC779C80-B495-4996-8A45-439BDB61D67C}">
      <dsp:nvSpPr>
        <dsp:cNvPr id="0" name=""/>
        <dsp:cNvSpPr/>
      </dsp:nvSpPr>
      <dsp:spPr>
        <a:xfrm rot="10800000">
          <a:off x="870630" y="963052"/>
          <a:ext cx="10447564" cy="963052"/>
        </a:xfrm>
        <a:prstGeom prst="trapezoid">
          <a:avLst>
            <a:gd name="adj" fmla="val 9040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6000" kern="1200" dirty="0" smtClean="0"/>
            <a:t>Usually</a:t>
          </a:r>
          <a:endParaRPr lang="ko-KR" altLang="en-US" sz="6000" kern="1200" dirty="0"/>
        </a:p>
      </dsp:txBody>
      <dsp:txXfrm rot="-10800000">
        <a:off x="2698954" y="963052"/>
        <a:ext cx="6790916" cy="963052"/>
      </dsp:txXfrm>
    </dsp:sp>
    <dsp:sp modelId="{506FC4DF-6174-419F-9518-FF9D408305E4}">
      <dsp:nvSpPr>
        <dsp:cNvPr id="0" name=""/>
        <dsp:cNvSpPr/>
      </dsp:nvSpPr>
      <dsp:spPr>
        <a:xfrm rot="10800000">
          <a:off x="1741260" y="1926105"/>
          <a:ext cx="8706303" cy="963052"/>
        </a:xfrm>
        <a:prstGeom prst="trapezoid">
          <a:avLst>
            <a:gd name="adj" fmla="val 9040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6000" kern="1200" dirty="0" smtClean="0"/>
            <a:t>Often</a:t>
          </a:r>
          <a:endParaRPr lang="ko-KR" altLang="en-US" sz="6000" kern="1200" dirty="0"/>
        </a:p>
      </dsp:txBody>
      <dsp:txXfrm rot="-10800000">
        <a:off x="3264863" y="1926105"/>
        <a:ext cx="5659097" cy="963052"/>
      </dsp:txXfrm>
    </dsp:sp>
    <dsp:sp modelId="{C8E5133A-1B6D-4348-94C3-91A20B84C4C7}">
      <dsp:nvSpPr>
        <dsp:cNvPr id="0" name=""/>
        <dsp:cNvSpPr/>
      </dsp:nvSpPr>
      <dsp:spPr>
        <a:xfrm rot="10800000">
          <a:off x="2611891" y="2889157"/>
          <a:ext cx="6965042" cy="963052"/>
        </a:xfrm>
        <a:prstGeom prst="trapezoid">
          <a:avLst>
            <a:gd name="adj" fmla="val 9040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6000" kern="1200" dirty="0" smtClean="0"/>
            <a:t>Sometimes</a:t>
          </a:r>
          <a:endParaRPr lang="ko-KR" altLang="en-US" sz="6000" kern="1200" dirty="0"/>
        </a:p>
      </dsp:txBody>
      <dsp:txXfrm rot="-10800000">
        <a:off x="3830773" y="2889157"/>
        <a:ext cx="4527277" cy="963052"/>
      </dsp:txXfrm>
    </dsp:sp>
    <dsp:sp modelId="{68197F4E-F6F5-4D40-AC6C-7CC05C98F9A6}">
      <dsp:nvSpPr>
        <dsp:cNvPr id="0" name=""/>
        <dsp:cNvSpPr/>
      </dsp:nvSpPr>
      <dsp:spPr>
        <a:xfrm rot="10800000">
          <a:off x="3482521" y="3852210"/>
          <a:ext cx="5223782" cy="963052"/>
        </a:xfrm>
        <a:prstGeom prst="trapezoid">
          <a:avLst>
            <a:gd name="adj" fmla="val 9040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6000" kern="1200" dirty="0" smtClean="0"/>
            <a:t>Rarely</a:t>
          </a:r>
          <a:endParaRPr lang="ko-KR" altLang="en-US" sz="6000" kern="1200" dirty="0"/>
        </a:p>
      </dsp:txBody>
      <dsp:txXfrm rot="-10800000">
        <a:off x="4396683" y="3852210"/>
        <a:ext cx="3395458" cy="963052"/>
      </dsp:txXfrm>
    </dsp:sp>
    <dsp:sp modelId="{2F4AD246-C3EB-4FE3-8779-206539F12A66}">
      <dsp:nvSpPr>
        <dsp:cNvPr id="0" name=""/>
        <dsp:cNvSpPr/>
      </dsp:nvSpPr>
      <dsp:spPr>
        <a:xfrm rot="10800000">
          <a:off x="4353151" y="4815262"/>
          <a:ext cx="3482521" cy="963052"/>
        </a:xfrm>
        <a:prstGeom prst="trapezoid">
          <a:avLst>
            <a:gd name="adj" fmla="val 9040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6000" kern="1200" dirty="0" smtClean="0"/>
            <a:t>Never</a:t>
          </a:r>
          <a:endParaRPr lang="ko-KR" altLang="en-US" sz="6000" kern="1200" dirty="0"/>
        </a:p>
      </dsp:txBody>
      <dsp:txXfrm rot="-10800000">
        <a:off x="4962593" y="4815262"/>
        <a:ext cx="2263638" cy="963052"/>
      </dsp:txXfrm>
    </dsp:sp>
    <dsp:sp modelId="{F6154523-B287-4124-8C85-E1BBABD82107}">
      <dsp:nvSpPr>
        <dsp:cNvPr id="0" name=""/>
        <dsp:cNvSpPr/>
      </dsp:nvSpPr>
      <dsp:spPr>
        <a:xfrm rot="10800000">
          <a:off x="5223782" y="5778315"/>
          <a:ext cx="1741260" cy="963052"/>
        </a:xfrm>
        <a:prstGeom prst="trapezoid">
          <a:avLst>
            <a:gd name="adj" fmla="val 9040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6000" kern="1200" dirty="0"/>
        </a:p>
      </dsp:txBody>
      <dsp:txXfrm rot="-10800000">
        <a:off x="5223782" y="5778315"/>
        <a:ext cx="1741260" cy="963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latinLnBrk="1">
              <a:defRPr lang="ko-KR" sz="1200"/>
            </a:lvl1pPr>
          </a:lstStyle>
          <a:p>
            <a:endParaRPr lang="ko-KR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latinLnBrk="1">
              <a:defRPr lang="ko-KR" sz="1200"/>
            </a:lvl1pPr>
          </a:lstStyle>
          <a:p>
            <a:fld id="{739FF845-BB4A-479D-8C06-522C1DBAB2F9}" type="datetimeFigureOut">
              <a:rPr lang="en-US" altLang="ko-KR"/>
              <a:t>2/22/2014</a:t>
            </a:fld>
            <a:endParaRPr 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latinLnBrk="1">
              <a:defRPr lang="ko-KR" sz="1200"/>
            </a:lvl1pPr>
          </a:lstStyle>
          <a:p>
            <a:endParaRPr 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latinLnBrk="1">
              <a:defRPr lang="ko-KR" sz="1200"/>
            </a:lvl1pPr>
          </a:lstStyle>
          <a:p>
            <a:fld id="{C4FD142E-5B44-489E-8F73-9E67242E680D}" type="slidenum">
              <a:rPr lang="ko-KR"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21961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latinLnBrk="1">
              <a:defRPr lang="ko-KR" sz="1200"/>
            </a:lvl1pPr>
          </a:lstStyle>
          <a:p>
            <a:endParaRPr lang="ko-KR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latinLnBrk="1">
              <a:defRPr lang="ko-KR" sz="1200"/>
            </a:lvl1pPr>
          </a:lstStyle>
          <a:p>
            <a:fld id="{3ABD2D7A-D230-4F91-BD59-0A39C2703BA8}" type="datetimeFigureOut">
              <a:t>2014-02-22</a:t>
            </a:fld>
            <a:endParaRPr lang="ko-KR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99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ko-KR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30910" y="3335972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 latinLnBrk="1"/>
            <a:r>
              <a:rPr lang="ko-KR"/>
              <a:t>마스터 텍스트 스타일 편집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latinLnBrk="1">
              <a:defRPr lang="ko-KR" sz="1200"/>
            </a:lvl1pPr>
          </a:lstStyle>
          <a:p>
            <a:endParaRPr 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latinLnBrk="1">
              <a:defRPr lang="ko-KR" sz="1200"/>
            </a:lvl1pPr>
          </a:lstStyle>
          <a:p>
            <a:fld id="{F93199CD-3E1B-4AE6-990F-76F925F5EA9F}" type="slidenum"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B4784-5F78-40FC-91C8-B661B928885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736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ko-KR" smtClean="0"/>
              <a:t>2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1445187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ko-KR" smtClean="0"/>
              <a:t>3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4267729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ko-KR" smtClean="0"/>
              <a:t>4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535054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ko-KR" smtClean="0"/>
              <a:t>5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4077438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ko-KR" smtClean="0"/>
              <a:t>6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3515015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ko-KR" smtClean="0"/>
              <a:t>7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2184324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9950" cy="26336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altLang="ko-KR" smtClean="0"/>
              <a:t>9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2414" y="1600201"/>
            <a:ext cx="9144000" cy="2971799"/>
          </a:xfrm>
        </p:spPr>
        <p:txBody>
          <a:bodyPr anchor="b">
            <a:normAutofit/>
          </a:bodyPr>
          <a:lstStyle>
            <a:lvl1pPr latinLnBrk="1">
              <a:lnSpc>
                <a:spcPct val="85000"/>
              </a:lnSpc>
              <a:defRPr lang="ko-KR" sz="660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부제 2"/>
          <p:cNvSpPr>
            <a:spLocks noGrp="1"/>
          </p:cNvSpPr>
          <p:nvPr>
            <p:ph type="subTitle" idx="1"/>
          </p:nvPr>
        </p:nvSpPr>
        <p:spPr>
          <a:xfrm>
            <a:off x="1522412" y="4724400"/>
            <a:ext cx="9144001" cy="990600"/>
          </a:xfrm>
        </p:spPr>
        <p:txBody>
          <a:bodyPr>
            <a:normAutofit/>
          </a:bodyPr>
          <a:lstStyle>
            <a:lvl1pPr marL="0" indent="0" algn="l" latinLnBrk="1">
              <a:spcBef>
                <a:spcPts val="0"/>
              </a:spcBef>
              <a:buNone/>
              <a:defRPr lang="ko-KR" sz="2400" cap="none" baseline="0">
                <a:solidFill>
                  <a:schemeClr val="accent2"/>
                </a:solidFill>
              </a:defRPr>
            </a:lvl1pPr>
            <a:lvl2pPr marL="4572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t>2014-02-22</a:t>
            </a:fld>
            <a:endParaRPr 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같은 그림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5" name="그림 개체 틀 2"/>
          <p:cNvSpPr>
            <a:spLocks noGrp="1"/>
          </p:cNvSpPr>
          <p:nvPr>
            <p:ph type="pic" idx="10"/>
          </p:nvPr>
        </p:nvSpPr>
        <p:spPr>
          <a:xfrm>
            <a:off x="6153785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atinLnBrk="1"/>
            <a:fld id="{03F41C87-7AD9-4845-A077-840E4A0F3F06}" type="datetimeFigureOut">
              <a:pPr latinLnBrk="1"/>
              <a:t>2014-02-22</a:t>
            </a:fld>
            <a:endParaRPr lang="ko-KR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pPr latinLnBrk="1"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6706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그림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5" name="그림 개체 틀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latinLnBrk="1"/>
            <a:fld id="{03F41C87-7AD9-4845-A077-840E4A0F3F06}" type="datetimeFigureOut">
              <a:pPr latinLnBrk="1"/>
              <a:t>2014-02-22</a:t>
            </a:fld>
            <a:endParaRPr 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pPr latinLnBrk="1"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30935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왼쪽 그림 2개(캡션 포함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3523" y="1600200"/>
            <a:ext cx="3124200" cy="2438400"/>
          </a:xfrm>
        </p:spPr>
        <p:txBody>
          <a:bodyPr anchor="b">
            <a:normAutofit/>
          </a:bodyPr>
          <a:lstStyle>
            <a:lvl1pPr algn="l" latinLnBrk="1">
              <a:lnSpc>
                <a:spcPct val="85000"/>
              </a:lnSpc>
              <a:defRPr lang="ko-KR" sz="3200" b="0" baseline="0">
                <a:solidFill>
                  <a:schemeClr val="accent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 latinLnBrk="1">
              <a:lnSpc>
                <a:spcPct val="110000"/>
              </a:lnSpc>
              <a:spcBef>
                <a:spcPts val="1200"/>
              </a:spcBef>
              <a:buNone/>
              <a:defRPr lang="ko-KR" sz="1800"/>
            </a:lvl1pPr>
            <a:lvl2pPr marL="457200" indent="0" latinLnBrk="1">
              <a:buNone/>
              <a:defRPr lang="ko-KR" sz="1200"/>
            </a:lvl2pPr>
            <a:lvl3pPr marL="914400" indent="0" latinLnBrk="1">
              <a:buNone/>
              <a:defRPr lang="ko-KR" sz="1000"/>
            </a:lvl3pPr>
            <a:lvl4pPr marL="1371600" indent="0" latinLnBrk="1">
              <a:buNone/>
              <a:defRPr lang="ko-KR" sz="900"/>
            </a:lvl4pPr>
            <a:lvl5pPr marL="1828800" indent="0" latinLnBrk="1">
              <a:buNone/>
              <a:defRPr lang="ko-KR" sz="900"/>
            </a:lvl5pPr>
            <a:lvl6pPr marL="2286000" indent="0" latinLnBrk="1">
              <a:buNone/>
              <a:defRPr lang="ko-KR" sz="900"/>
            </a:lvl6pPr>
            <a:lvl7pPr marL="2743200" indent="0" latinLnBrk="1">
              <a:buNone/>
              <a:defRPr lang="ko-KR" sz="900"/>
            </a:lvl7pPr>
            <a:lvl8pPr marL="3200400" indent="0" latinLnBrk="1">
              <a:buNone/>
              <a:defRPr lang="ko-KR" sz="900"/>
            </a:lvl8pPr>
            <a:lvl9pPr marL="3657600" indent="0" latinLnBrk="1">
              <a:buNone/>
              <a:defRPr lang="ko-KR" sz="90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그림 개체 틀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atinLnBrk="1"/>
            <a:fld id="{03F41C87-7AD9-4845-A077-840E4A0F3F06}" type="datetimeFigureOut">
              <a:pPr latinLnBrk="1"/>
              <a:t>2014-02-22</a:t>
            </a:fld>
            <a:endParaRPr lang="ko-KR" dirty="0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pPr latinLnBrk="1"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71415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오른쪽 그림 2개(캡션 포함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 latinLnBrk="1">
              <a:lnSpc>
                <a:spcPct val="85000"/>
              </a:lnSpc>
              <a:defRPr lang="ko-KR" sz="3200" b="0" baseline="0">
                <a:solidFill>
                  <a:schemeClr val="accent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 latinLnBrk="1">
              <a:lnSpc>
                <a:spcPct val="110000"/>
              </a:lnSpc>
              <a:spcBef>
                <a:spcPts val="1200"/>
              </a:spcBef>
              <a:buNone/>
              <a:defRPr lang="ko-KR" sz="1800"/>
            </a:lvl1pPr>
            <a:lvl2pPr marL="457200" indent="0" latinLnBrk="1">
              <a:buNone/>
              <a:defRPr lang="ko-KR" sz="1200"/>
            </a:lvl2pPr>
            <a:lvl3pPr marL="914400" indent="0" latinLnBrk="1">
              <a:buNone/>
              <a:defRPr lang="ko-KR" sz="1000"/>
            </a:lvl3pPr>
            <a:lvl4pPr marL="1371600" indent="0" latinLnBrk="1">
              <a:buNone/>
              <a:defRPr lang="ko-KR" sz="900"/>
            </a:lvl4pPr>
            <a:lvl5pPr marL="1828800" indent="0" latinLnBrk="1">
              <a:buNone/>
              <a:defRPr lang="ko-KR" sz="900"/>
            </a:lvl5pPr>
            <a:lvl6pPr marL="2286000" indent="0" latinLnBrk="1">
              <a:buNone/>
              <a:defRPr lang="ko-KR" sz="900"/>
            </a:lvl6pPr>
            <a:lvl7pPr marL="2743200" indent="0" latinLnBrk="1">
              <a:buNone/>
              <a:defRPr lang="ko-KR" sz="900"/>
            </a:lvl7pPr>
            <a:lvl8pPr marL="3200400" indent="0" latinLnBrk="1">
              <a:buNone/>
              <a:defRPr lang="ko-KR" sz="900"/>
            </a:lvl8pPr>
            <a:lvl9pPr marL="3657600" indent="0" latinLnBrk="1">
              <a:buNone/>
              <a:defRPr lang="ko-KR" sz="90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그림 개체 틀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atinLnBrk="1"/>
            <a:fld id="{03F41C87-7AD9-4845-A077-840E4A0F3F06}" type="datetimeFigureOut">
              <a:pPr latinLnBrk="1"/>
              <a:t>2014-02-22</a:t>
            </a:fld>
            <a:endParaRPr lang="ko-KR" dirty="0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pPr latinLnBrk="1"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337688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113212" y="609600"/>
            <a:ext cx="80756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5" name="그림 개체 틀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atinLnBrk="1"/>
            <a:fld id="{03F41C87-7AD9-4845-A077-840E4A0F3F06}" type="datetimeFigureOut">
              <a:pPr latinLnBrk="1"/>
              <a:t>2014-02-22</a:t>
            </a:fld>
            <a:endParaRPr 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pPr latinLnBrk="1"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37921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대체 그림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5" name="그림 개체 틀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atinLnBrk="1"/>
            <a:fld id="{03F41C87-7AD9-4845-A077-840E4A0F3F06}" type="datetimeFigureOut">
              <a:pPr latinLnBrk="1"/>
              <a:t>2014-02-22</a:t>
            </a:fld>
            <a:endParaRPr 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pPr latinLnBrk="1"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121820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" y="609600"/>
            <a:ext cx="8075611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5" name="그림 개체 틀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7" name="그림 개체 틀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latinLnBrk="1"/>
            <a:fld id="{03F41C87-7AD9-4845-A077-840E4A0F3F06}" type="datetimeFigureOut">
              <a:pPr latinLnBrk="1"/>
              <a:t>2014-02-22</a:t>
            </a:fld>
            <a:endParaRPr 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pPr latinLnBrk="1"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39008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대체 그림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113214" y="609600"/>
            <a:ext cx="8075611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5" name="그림 개체 틀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7" name="그림 개체 틀 2"/>
          <p:cNvSpPr>
            <a:spLocks noGrp="1"/>
          </p:cNvSpPr>
          <p:nvPr>
            <p:ph type="pic" idx="12"/>
          </p:nvPr>
        </p:nvSpPr>
        <p:spPr>
          <a:xfrm>
            <a:off x="0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latinLnBrk="1"/>
            <a:fld id="{03F41C87-7AD9-4845-A077-840E4A0F3F06}" type="datetimeFigureOut">
              <a:pPr latinLnBrk="1"/>
              <a:t>2014-02-22</a:t>
            </a:fld>
            <a:endParaRPr 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A013F82-EE5E-44EE-A61D-E31C6657F26F}" type="slidenum">
              <a:pPr latinLnBrk="1"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234855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5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9" name="그림 개체 틀 2"/>
          <p:cNvSpPr>
            <a:spLocks noGrp="1"/>
          </p:cNvSpPr>
          <p:nvPr>
            <p:ph type="pic" idx="14"/>
          </p:nvPr>
        </p:nvSpPr>
        <p:spPr>
          <a:xfrm>
            <a:off x="0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5" name="그림 개체 틀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7" name="그림 개체 틀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latinLnBrk="1"/>
            <a:fld id="{03F41C87-7AD9-4845-A077-840E4A0F3F06}" type="datetimeFigureOut">
              <a:pPr latinLnBrk="1"/>
              <a:t>2014-02-22</a:t>
            </a:fld>
            <a:endParaRPr 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pPr latinLnBrk="1"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191666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1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1218895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03F41C87-7AD9-4845-A077-840E4A0F3F06}" type="datetimeFigureOut">
              <a:pPr latinLnBrk="1"/>
              <a:t>2014-02-22</a:t>
            </a:fld>
            <a:endParaRPr 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pPr latinLnBrk="1"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37357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 세로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8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70088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800"/>
            </a:lvl1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7237411" y="1600200"/>
            <a:ext cx="4343402" cy="3733800"/>
          </a:xfrm>
        </p:spPr>
        <p:txBody>
          <a:bodyPr anchor="t">
            <a:normAutofit/>
          </a:bodyPr>
          <a:lstStyle>
            <a:lvl1pPr latinLnBrk="1">
              <a:lnSpc>
                <a:spcPct val="85000"/>
              </a:lnSpc>
              <a:defRPr lang="ko-KR" sz="6600">
                <a:solidFill>
                  <a:schemeClr val="tx1"/>
                </a:solidFill>
              </a:defRPr>
            </a:lvl1pPr>
          </a:lstStyle>
          <a:p>
            <a:r>
              <a:rPr lang="ko-KR"/>
              <a:t>이름을 입력하려면 클릭하세요</a:t>
            </a:r>
          </a:p>
        </p:txBody>
      </p:sp>
      <p:sp>
        <p:nvSpPr>
          <p:cNvPr id="3" name="부제 2"/>
          <p:cNvSpPr>
            <a:spLocks noGrp="1"/>
          </p:cNvSpPr>
          <p:nvPr>
            <p:ph type="subTitle" idx="1"/>
          </p:nvPr>
        </p:nvSpPr>
        <p:spPr>
          <a:xfrm>
            <a:off x="7237411" y="5562600"/>
            <a:ext cx="4343401" cy="762000"/>
          </a:xfrm>
        </p:spPr>
        <p:txBody>
          <a:bodyPr anchor="b">
            <a:normAutofit/>
          </a:bodyPr>
          <a:lstStyle>
            <a:lvl1pPr marL="0" indent="0" algn="l" latinLnBrk="1">
              <a:lnSpc>
                <a:spcPct val="110000"/>
              </a:lnSpc>
              <a:spcBef>
                <a:spcPts val="0"/>
              </a:spcBef>
              <a:buNone/>
              <a:defRPr lang="ko-KR" sz="18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/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37411" y="533400"/>
            <a:ext cx="4343402" cy="838200"/>
          </a:xfrm>
        </p:spPr>
        <p:txBody>
          <a:bodyPr anchor="ctr">
            <a:noAutofit/>
          </a:bodyPr>
          <a:lstStyle>
            <a:lvl1pPr marL="0" indent="0" algn="l" latinLnBrk="1">
              <a:lnSpc>
                <a:spcPct val="85000"/>
              </a:lnSpc>
              <a:spcBef>
                <a:spcPts val="0"/>
              </a:spcBef>
              <a:buNone/>
              <a:defRPr lang="ko-KR" sz="4800" b="0" baseline="0">
                <a:solidFill>
                  <a:schemeClr val="accent2"/>
                </a:solidFill>
              </a:defRPr>
            </a:lvl1pPr>
            <a:lvl2pPr marL="0" indent="0" algn="r" latinLnBrk="1">
              <a:buNone/>
              <a:defRPr lang="ko-KR" sz="5400" b="0" baseline="0">
                <a:solidFill>
                  <a:schemeClr val="bg1"/>
                </a:solidFill>
              </a:defRPr>
            </a:lvl2pPr>
            <a:lvl3pPr marL="0" indent="0" algn="r" latinLnBrk="1">
              <a:buNone/>
              <a:defRPr lang="ko-KR" sz="5400" b="0" baseline="0">
                <a:solidFill>
                  <a:schemeClr val="bg1"/>
                </a:solidFill>
              </a:defRPr>
            </a:lvl3pPr>
            <a:lvl4pPr marL="0" indent="0" algn="r" latinLnBrk="1">
              <a:buNone/>
              <a:defRPr lang="ko-KR" sz="5400" b="0" baseline="0">
                <a:solidFill>
                  <a:schemeClr val="bg1"/>
                </a:solidFill>
              </a:defRPr>
            </a:lvl4pPr>
            <a:lvl5pPr marL="0" indent="0" algn="r" latinLnBrk="1">
              <a:buNone/>
              <a:defRPr lang="ko-KR" sz="5400" b="0" baseline="0">
                <a:solidFill>
                  <a:schemeClr val="bg1"/>
                </a:solidFill>
              </a:defRPr>
            </a:lvl5pPr>
          </a:lstStyle>
          <a:p>
            <a:pPr lvl="0" latinLnBrk="1"/>
            <a:r>
              <a:rPr lang="ko-KR"/>
              <a:t>연도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atinLnBrk="1"/>
            <a:fld id="{03F41C87-7AD9-4845-A077-840E4A0F3F06}" type="datetimeFigureOut">
              <a:pPr latinLnBrk="1"/>
              <a:t>2014-02-22</a:t>
            </a:fld>
            <a:endParaRPr 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013F82-EE5E-44EE-A61D-E31C6657F26F}" type="slidenum">
              <a:pPr latinLnBrk="1"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128726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1">
              <a:defRPr lang="ko-KR"/>
            </a:lvl5pPr>
            <a:lvl6pPr latinLnBrk="1">
              <a:defRPr lang="ko-KR"/>
            </a:lvl6pPr>
            <a:lvl7pPr latinLnBrk="1">
              <a:defRPr lang="ko-KR"/>
            </a:lvl7pPr>
            <a:lvl8pPr latinLnBrk="1">
              <a:defRPr lang="ko-KR"/>
            </a:lvl8pPr>
            <a:lvl9pPr latinLnBrk="1">
              <a:defRPr lang="ko-KR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t>2014-02-22</a:t>
            </a:fld>
            <a:endParaRPr 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2414" y="2514600"/>
            <a:ext cx="9144000" cy="2895600"/>
          </a:xfrm>
        </p:spPr>
        <p:txBody>
          <a:bodyPr anchor="b">
            <a:normAutofit/>
          </a:bodyPr>
          <a:lstStyle>
            <a:lvl1pPr algn="l" latinLnBrk="1">
              <a:defRPr lang="ko-KR" sz="4800" b="0" cap="none" baseline="0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522413" y="1257300"/>
            <a:ext cx="9144000" cy="1143000"/>
          </a:xfrm>
        </p:spPr>
        <p:txBody>
          <a:bodyPr anchor="t">
            <a:normAutofit/>
          </a:bodyPr>
          <a:lstStyle>
            <a:lvl1pPr marL="0" indent="0" latinLnBrk="1">
              <a:lnSpc>
                <a:spcPct val="85000"/>
              </a:lnSpc>
              <a:spcBef>
                <a:spcPts val="0"/>
              </a:spcBef>
              <a:buNone/>
              <a:defRPr lang="ko-KR" sz="2400" cap="none" baseline="0">
                <a:solidFill>
                  <a:schemeClr val="accent2"/>
                </a:solidFill>
              </a:defRPr>
            </a:lvl1pPr>
            <a:lvl2pPr marL="457200" indent="0" latinLnBrk="1">
              <a:buNone/>
              <a:defRPr lang="ko-K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t>2014-02-22</a:t>
            </a:fld>
            <a:endParaRPr 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2412" y="1828800"/>
            <a:ext cx="4419599" cy="4419600"/>
          </a:xfrm>
        </p:spPr>
        <p:txBody>
          <a:bodyPr>
            <a:normAutofit/>
          </a:bodyPr>
          <a:lstStyle>
            <a:lvl1pPr latinLnBrk="1">
              <a:defRPr lang="ko-KR" sz="2400"/>
            </a:lvl1pPr>
            <a:lvl2pPr latinLnBrk="1">
              <a:defRPr lang="ko-KR" sz="2000"/>
            </a:lvl2pPr>
            <a:lvl3pPr latinLnBrk="1">
              <a:defRPr lang="ko-KR" sz="1800"/>
            </a:lvl3pPr>
            <a:lvl4pPr latinLnBrk="1">
              <a:defRPr lang="ko-KR" sz="1600"/>
            </a:lvl4pPr>
            <a:lvl5pPr latinLnBrk="1">
              <a:defRPr lang="ko-KR" sz="1600"/>
            </a:lvl5pPr>
            <a:lvl6pPr latinLnBrk="1">
              <a:defRPr lang="ko-KR" sz="1600"/>
            </a:lvl6pPr>
            <a:lvl7pPr latinLnBrk="1">
              <a:defRPr lang="ko-KR" sz="1600"/>
            </a:lvl7pPr>
            <a:lvl8pPr latinLnBrk="1">
              <a:defRPr lang="ko-KR" sz="1600"/>
            </a:lvl8pPr>
            <a:lvl9pPr latinLnBrk="1">
              <a:defRPr lang="ko-KR" sz="160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46814" y="1828800"/>
            <a:ext cx="4419600" cy="4419600"/>
          </a:xfrm>
        </p:spPr>
        <p:txBody>
          <a:bodyPr>
            <a:normAutofit/>
          </a:bodyPr>
          <a:lstStyle>
            <a:lvl1pPr latinLnBrk="1">
              <a:defRPr lang="ko-KR" sz="2400"/>
            </a:lvl1pPr>
            <a:lvl2pPr latinLnBrk="1">
              <a:defRPr lang="ko-KR" sz="2000"/>
            </a:lvl2pPr>
            <a:lvl3pPr latinLnBrk="1">
              <a:defRPr lang="ko-KR" sz="1800"/>
            </a:lvl3pPr>
            <a:lvl4pPr latinLnBrk="1">
              <a:defRPr lang="ko-KR" sz="1600"/>
            </a:lvl4pPr>
            <a:lvl5pPr latinLnBrk="1">
              <a:defRPr lang="ko-KR" sz="1600"/>
            </a:lvl5pPr>
            <a:lvl6pPr latinLnBrk="1">
              <a:defRPr lang="ko-KR" sz="1600"/>
            </a:lvl6pPr>
            <a:lvl7pPr latinLnBrk="1">
              <a:defRPr lang="ko-KR" sz="1600"/>
            </a:lvl7pPr>
            <a:lvl8pPr latinLnBrk="1">
              <a:defRPr lang="ko-KR" sz="1600"/>
            </a:lvl8pPr>
            <a:lvl9pPr latinLnBrk="1">
              <a:defRPr lang="ko-KR" sz="160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t>2014-02-22</a:t>
            </a:fld>
            <a:endParaRPr 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</p:spPr>
        <p:txBody>
          <a:bodyPr/>
          <a:lstStyle>
            <a:lvl1pPr latinLnBrk="1">
              <a:defRPr lang="ko-KR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4416552" cy="838200"/>
          </a:xfrm>
        </p:spPr>
        <p:txBody>
          <a:bodyPr anchor="ctr">
            <a:noAutofit/>
          </a:bodyPr>
          <a:lstStyle>
            <a:lvl1pPr marL="0" indent="0" latinLnBrk="1">
              <a:lnSpc>
                <a:spcPct val="85000"/>
              </a:lnSpc>
              <a:spcBef>
                <a:spcPts val="0"/>
              </a:spcBef>
              <a:buNone/>
              <a:defRPr lang="ko-KR" sz="2400" b="0" cap="none" baseline="0">
                <a:solidFill>
                  <a:schemeClr val="accent2"/>
                </a:solidFill>
              </a:defRPr>
            </a:lvl1pPr>
            <a:lvl2pPr marL="457200" indent="0" latinLnBrk="1">
              <a:buNone/>
              <a:defRPr lang="ko-KR" sz="2000" b="1"/>
            </a:lvl2pPr>
            <a:lvl3pPr marL="914400" indent="0" latinLnBrk="1">
              <a:buNone/>
              <a:defRPr lang="ko-KR" sz="1800" b="1"/>
            </a:lvl3pPr>
            <a:lvl4pPr marL="1371600" indent="0" latinLnBrk="1">
              <a:buNone/>
              <a:defRPr lang="ko-KR" sz="1600" b="1"/>
            </a:lvl4pPr>
            <a:lvl5pPr marL="1828800" indent="0" latinLnBrk="1">
              <a:buNone/>
              <a:defRPr lang="ko-KR" sz="1600" b="1"/>
            </a:lvl5pPr>
            <a:lvl6pPr marL="2286000" indent="0" latinLnBrk="1">
              <a:buNone/>
              <a:defRPr lang="ko-KR" sz="1600" b="1"/>
            </a:lvl6pPr>
            <a:lvl7pPr marL="2743200" indent="0" latinLnBrk="1">
              <a:buNone/>
              <a:defRPr lang="ko-KR" sz="1600" b="1"/>
            </a:lvl7pPr>
            <a:lvl8pPr marL="3200400" indent="0" latinLnBrk="1">
              <a:buNone/>
              <a:defRPr lang="ko-KR" sz="1600" b="1"/>
            </a:lvl8pPr>
            <a:lvl9pPr marL="3657600" indent="0" latinLnBrk="1">
              <a:buNone/>
              <a:defRPr lang="ko-KR" sz="1600" b="1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522412" y="2743200"/>
            <a:ext cx="4416552" cy="3505200"/>
          </a:xfrm>
        </p:spPr>
        <p:txBody>
          <a:bodyPr>
            <a:normAutofit/>
          </a:bodyPr>
          <a:lstStyle>
            <a:lvl1pPr latinLnBrk="1">
              <a:defRPr lang="ko-KR" sz="2000"/>
            </a:lvl1pPr>
            <a:lvl2pPr latinLnBrk="1">
              <a:defRPr lang="ko-KR" sz="1800"/>
            </a:lvl2pPr>
            <a:lvl3pPr latinLnBrk="1">
              <a:defRPr lang="ko-KR" sz="1600"/>
            </a:lvl3pPr>
            <a:lvl4pPr latinLnBrk="1">
              <a:defRPr lang="ko-KR" sz="1400"/>
            </a:lvl4pPr>
            <a:lvl5pPr latinLnBrk="1">
              <a:defRPr lang="ko-KR" sz="1400"/>
            </a:lvl5pPr>
            <a:lvl6pPr latinLnBrk="1">
              <a:defRPr lang="ko-KR" sz="1400"/>
            </a:lvl6pPr>
            <a:lvl7pPr latinLnBrk="1">
              <a:defRPr lang="ko-KR" sz="1400"/>
            </a:lvl7pPr>
            <a:lvl8pPr latinLnBrk="1">
              <a:defRPr lang="ko-KR" sz="1400"/>
            </a:lvl8pPr>
            <a:lvl9pPr latinLnBrk="1">
              <a:defRPr lang="ko-KR" sz="140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249862" y="1828800"/>
            <a:ext cx="4416552" cy="838200"/>
          </a:xfrm>
        </p:spPr>
        <p:txBody>
          <a:bodyPr anchor="ctr">
            <a:noAutofit/>
          </a:bodyPr>
          <a:lstStyle>
            <a:lvl1pPr marL="0" indent="0" latinLnBrk="1">
              <a:lnSpc>
                <a:spcPct val="85000"/>
              </a:lnSpc>
              <a:spcBef>
                <a:spcPts val="0"/>
              </a:spcBef>
              <a:buNone/>
              <a:defRPr lang="ko-KR" sz="2400" b="0" cap="none" baseline="0">
                <a:solidFill>
                  <a:schemeClr val="accent2"/>
                </a:solidFill>
              </a:defRPr>
            </a:lvl1pPr>
            <a:lvl2pPr marL="457200" indent="0" latinLnBrk="1">
              <a:buNone/>
              <a:defRPr lang="ko-KR" sz="2000" b="1"/>
            </a:lvl2pPr>
            <a:lvl3pPr marL="914400" indent="0" latinLnBrk="1">
              <a:buNone/>
              <a:defRPr lang="ko-KR" sz="1800" b="1"/>
            </a:lvl3pPr>
            <a:lvl4pPr marL="1371600" indent="0" latinLnBrk="1">
              <a:buNone/>
              <a:defRPr lang="ko-KR" sz="1600" b="1"/>
            </a:lvl4pPr>
            <a:lvl5pPr marL="1828800" indent="0" latinLnBrk="1">
              <a:buNone/>
              <a:defRPr lang="ko-KR" sz="1600" b="1"/>
            </a:lvl5pPr>
            <a:lvl6pPr marL="2286000" indent="0" latinLnBrk="1">
              <a:buNone/>
              <a:defRPr lang="ko-KR" sz="1600" b="1"/>
            </a:lvl6pPr>
            <a:lvl7pPr marL="2743200" indent="0" latinLnBrk="1">
              <a:buNone/>
              <a:defRPr lang="ko-KR" sz="1600" b="1"/>
            </a:lvl7pPr>
            <a:lvl8pPr marL="3200400" indent="0" latinLnBrk="1">
              <a:buNone/>
              <a:defRPr lang="ko-KR" sz="1600" b="1"/>
            </a:lvl8pPr>
            <a:lvl9pPr marL="3657600" indent="0" latinLnBrk="1">
              <a:buNone/>
              <a:defRPr lang="ko-KR" sz="1600" b="1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249862" y="2743200"/>
            <a:ext cx="4416552" cy="3505200"/>
          </a:xfrm>
        </p:spPr>
        <p:txBody>
          <a:bodyPr>
            <a:normAutofit/>
          </a:bodyPr>
          <a:lstStyle>
            <a:lvl1pPr latinLnBrk="1">
              <a:defRPr lang="ko-KR" sz="2000"/>
            </a:lvl1pPr>
            <a:lvl2pPr latinLnBrk="1">
              <a:defRPr lang="ko-KR" sz="1800"/>
            </a:lvl2pPr>
            <a:lvl3pPr latinLnBrk="1">
              <a:defRPr lang="ko-KR" sz="1600"/>
            </a:lvl3pPr>
            <a:lvl4pPr latinLnBrk="1">
              <a:defRPr lang="ko-KR" sz="1400"/>
            </a:lvl4pPr>
            <a:lvl5pPr latinLnBrk="1">
              <a:defRPr lang="ko-KR" sz="1400"/>
            </a:lvl5pPr>
            <a:lvl6pPr latinLnBrk="1">
              <a:defRPr lang="ko-KR" sz="1400"/>
            </a:lvl6pPr>
            <a:lvl7pPr latinLnBrk="1">
              <a:defRPr lang="ko-KR" sz="1400"/>
            </a:lvl7pPr>
            <a:lvl8pPr latinLnBrk="1">
              <a:defRPr lang="ko-KR" sz="1400"/>
            </a:lvl8pPr>
            <a:lvl9pPr latinLnBrk="1">
              <a:defRPr lang="ko-KR" sz="140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t>2014-02-22</a:t>
            </a:fld>
            <a:endParaRPr lang="ko-KR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t>2014-02-22</a:t>
            </a:fld>
            <a:endParaRPr 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t>2014-02-22</a:t>
            </a:fld>
            <a:endParaRPr lang="ko-KR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내용(캡션 포함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51613" y="762000"/>
            <a:ext cx="5029200" cy="2667000"/>
          </a:xfrm>
        </p:spPr>
        <p:txBody>
          <a:bodyPr anchor="b">
            <a:noAutofit/>
          </a:bodyPr>
          <a:lstStyle>
            <a:lvl1pPr algn="l" latinLnBrk="1">
              <a:lnSpc>
                <a:spcPct val="85000"/>
              </a:lnSpc>
              <a:defRPr lang="ko-KR" sz="3200" b="0">
                <a:solidFill>
                  <a:schemeClr val="accent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4795" y="609600"/>
            <a:ext cx="5473580" cy="5638800"/>
          </a:xfrm>
        </p:spPr>
        <p:txBody>
          <a:bodyPr>
            <a:normAutofit/>
          </a:bodyPr>
          <a:lstStyle>
            <a:lvl1pPr latinLnBrk="1">
              <a:defRPr lang="ko-KR" sz="2400"/>
            </a:lvl1pPr>
            <a:lvl2pPr latinLnBrk="1">
              <a:defRPr lang="ko-KR" sz="2000"/>
            </a:lvl2pPr>
            <a:lvl3pPr latinLnBrk="1">
              <a:defRPr lang="ko-KR" sz="1800"/>
            </a:lvl3pPr>
            <a:lvl4pPr latinLnBrk="1">
              <a:defRPr lang="ko-KR" sz="1600"/>
            </a:lvl4pPr>
            <a:lvl5pPr latinLnBrk="1">
              <a:defRPr lang="ko-KR" sz="1600"/>
            </a:lvl5pPr>
            <a:lvl6pPr latinLnBrk="1">
              <a:defRPr lang="ko-KR" sz="1600" baseline="0"/>
            </a:lvl6pPr>
            <a:lvl7pPr latinLnBrk="1">
              <a:defRPr lang="ko-KR" sz="1600" baseline="0"/>
            </a:lvl7pPr>
            <a:lvl8pPr latinLnBrk="1">
              <a:defRPr lang="ko-KR" sz="1600" baseline="0"/>
            </a:lvl8pPr>
            <a:lvl9pPr latinLnBrk="1">
              <a:defRPr lang="ko-KR" sz="1600" baseline="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551613" y="3581400"/>
            <a:ext cx="5029200" cy="2438400"/>
          </a:xfrm>
        </p:spPr>
        <p:txBody>
          <a:bodyPr>
            <a:normAutofit/>
          </a:bodyPr>
          <a:lstStyle>
            <a:lvl1pPr marL="0" indent="0" latinLnBrk="1">
              <a:lnSpc>
                <a:spcPct val="110000"/>
              </a:lnSpc>
              <a:spcBef>
                <a:spcPts val="1200"/>
              </a:spcBef>
              <a:buNone/>
              <a:defRPr lang="ko-KR" sz="1800"/>
            </a:lvl1pPr>
            <a:lvl2pPr marL="457200" indent="0" latinLnBrk="1">
              <a:buNone/>
              <a:defRPr lang="ko-KR" sz="1200"/>
            </a:lvl2pPr>
            <a:lvl3pPr marL="914400" indent="0" latinLnBrk="1">
              <a:buNone/>
              <a:defRPr lang="ko-KR" sz="1000"/>
            </a:lvl3pPr>
            <a:lvl4pPr marL="1371600" indent="0" latinLnBrk="1">
              <a:buNone/>
              <a:defRPr lang="ko-KR" sz="900"/>
            </a:lvl4pPr>
            <a:lvl5pPr marL="1828800" indent="0" latinLnBrk="1">
              <a:buNone/>
              <a:defRPr lang="ko-KR" sz="900"/>
            </a:lvl5pPr>
            <a:lvl6pPr marL="2286000" indent="0" latinLnBrk="1">
              <a:buNone/>
              <a:defRPr lang="ko-KR" sz="900"/>
            </a:lvl6pPr>
            <a:lvl7pPr marL="2743200" indent="0" latinLnBrk="1">
              <a:buNone/>
              <a:defRPr lang="ko-KR" sz="900"/>
            </a:lvl7pPr>
            <a:lvl8pPr marL="3200400" indent="0" latinLnBrk="1">
              <a:buNone/>
              <a:defRPr lang="ko-KR" sz="900"/>
            </a:lvl8pPr>
            <a:lvl9pPr marL="3657600" indent="0" latinLnBrk="1">
              <a:buNone/>
              <a:defRPr lang="ko-KR" sz="90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t>2014-02-22</a:t>
            </a:fld>
            <a:endParaRPr 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(캡션 포함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604653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51614" y="762000"/>
            <a:ext cx="5029200" cy="2667000"/>
          </a:xfrm>
        </p:spPr>
        <p:txBody>
          <a:bodyPr anchor="b">
            <a:normAutofit/>
          </a:bodyPr>
          <a:lstStyle>
            <a:lvl1pPr algn="l" latinLnBrk="1">
              <a:lnSpc>
                <a:spcPct val="85000"/>
              </a:lnSpc>
              <a:defRPr lang="ko-KR" sz="3200" b="0" baseline="0">
                <a:solidFill>
                  <a:schemeClr val="accent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551614" y="3581400"/>
            <a:ext cx="5029200" cy="2438400"/>
          </a:xfrm>
        </p:spPr>
        <p:txBody>
          <a:bodyPr>
            <a:normAutofit/>
          </a:bodyPr>
          <a:lstStyle>
            <a:lvl1pPr marL="0" indent="0" latinLnBrk="1">
              <a:lnSpc>
                <a:spcPct val="110000"/>
              </a:lnSpc>
              <a:spcBef>
                <a:spcPts val="1200"/>
              </a:spcBef>
              <a:buNone/>
              <a:defRPr lang="ko-KR" sz="1800"/>
            </a:lvl1pPr>
            <a:lvl2pPr marL="457200" indent="0" latinLnBrk="1">
              <a:buNone/>
              <a:defRPr lang="ko-KR" sz="1200"/>
            </a:lvl2pPr>
            <a:lvl3pPr marL="914400" indent="0" latinLnBrk="1">
              <a:buNone/>
              <a:defRPr lang="ko-KR" sz="1000"/>
            </a:lvl3pPr>
            <a:lvl4pPr marL="1371600" indent="0" latinLnBrk="1">
              <a:buNone/>
              <a:defRPr lang="ko-KR" sz="900"/>
            </a:lvl4pPr>
            <a:lvl5pPr marL="1828800" indent="0" latinLnBrk="1">
              <a:buNone/>
              <a:defRPr lang="ko-KR" sz="900"/>
            </a:lvl5pPr>
            <a:lvl6pPr marL="2286000" indent="0" latinLnBrk="1">
              <a:buNone/>
              <a:defRPr lang="ko-KR" sz="900"/>
            </a:lvl6pPr>
            <a:lvl7pPr marL="2743200" indent="0" latinLnBrk="1">
              <a:buNone/>
              <a:defRPr lang="ko-KR" sz="900"/>
            </a:lvl7pPr>
            <a:lvl8pPr marL="3200400" indent="0" latinLnBrk="1">
              <a:buNone/>
              <a:defRPr lang="ko-KR" sz="900"/>
            </a:lvl8pPr>
            <a:lvl9pPr marL="3657600" indent="0" latinLnBrk="1">
              <a:buNone/>
              <a:defRPr lang="ko-KR" sz="90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03F41C87-7AD9-4845-A077-840E4A0F3F06}" type="datetimeFigureOut">
              <a:pPr latinLnBrk="1"/>
              <a:t>2014-02-22</a:t>
            </a:fld>
            <a:endParaRPr 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pPr latinLnBrk="1"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1">
              <a:defRPr lang="ko-KR"/>
            </a:lvl5pPr>
            <a:lvl6pPr latinLnBrk="1">
              <a:defRPr lang="ko-KR"/>
            </a:lvl6pPr>
            <a:lvl7pPr latinLnBrk="1">
              <a:defRPr lang="ko-KR"/>
            </a:lvl7pPr>
            <a:lvl8pPr latinLnBrk="1">
              <a:defRPr lang="ko-KR" baseline="0"/>
            </a:lvl8pPr>
            <a:lvl9pPr latinLnBrk="1">
              <a:defRPr lang="ko-KR" baseline="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t>2014-02-22</a:t>
            </a:fld>
            <a:endParaRPr 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524001" cy="56388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>
            <a:lvl5pPr latinLnBrk="1">
              <a:defRPr lang="ko-KR"/>
            </a:lvl5pPr>
            <a:lvl6pPr latinLnBrk="1">
              <a:defRPr lang="ko-KR"/>
            </a:lvl6pPr>
            <a:lvl7pPr latinLnBrk="1">
              <a:defRPr lang="ko-KR"/>
            </a:lvl7pPr>
            <a:lvl8pPr latinLnBrk="1">
              <a:defRPr lang="ko-KR"/>
            </a:lvl8pPr>
            <a:lvl9pPr latinLnBrk="1">
              <a:defRPr lang="ko-KR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t>2014-02-22</a:t>
            </a:fld>
            <a:endParaRPr 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왼쪽 그림(캡션 포함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56613" y="1600200"/>
            <a:ext cx="3124200" cy="2438400"/>
          </a:xfrm>
        </p:spPr>
        <p:txBody>
          <a:bodyPr anchor="b">
            <a:normAutofit/>
          </a:bodyPr>
          <a:lstStyle>
            <a:lvl1pPr algn="l" latinLnBrk="1">
              <a:lnSpc>
                <a:spcPct val="85000"/>
              </a:lnSpc>
              <a:defRPr lang="ko-KR" sz="3200" b="0" baseline="0">
                <a:solidFill>
                  <a:schemeClr val="accent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56613" y="4191000"/>
            <a:ext cx="3124200" cy="1828800"/>
          </a:xfrm>
        </p:spPr>
        <p:txBody>
          <a:bodyPr>
            <a:normAutofit/>
          </a:bodyPr>
          <a:lstStyle>
            <a:lvl1pPr marL="0" indent="0" latinLnBrk="1">
              <a:lnSpc>
                <a:spcPct val="110000"/>
              </a:lnSpc>
              <a:spcBef>
                <a:spcPts val="1200"/>
              </a:spcBef>
              <a:buNone/>
              <a:defRPr lang="ko-KR" sz="1800"/>
            </a:lvl1pPr>
            <a:lvl2pPr marL="457200" indent="0" latinLnBrk="1">
              <a:buNone/>
              <a:defRPr lang="ko-KR" sz="1200"/>
            </a:lvl2pPr>
            <a:lvl3pPr marL="914400" indent="0" latinLnBrk="1">
              <a:buNone/>
              <a:defRPr lang="ko-KR" sz="1000"/>
            </a:lvl3pPr>
            <a:lvl4pPr marL="1371600" indent="0" latinLnBrk="1">
              <a:buNone/>
              <a:defRPr lang="ko-KR" sz="900"/>
            </a:lvl4pPr>
            <a:lvl5pPr marL="1828800" indent="0" latinLnBrk="1">
              <a:buNone/>
              <a:defRPr lang="ko-KR" sz="900"/>
            </a:lvl5pPr>
            <a:lvl6pPr marL="2286000" indent="0" latinLnBrk="1">
              <a:buNone/>
              <a:defRPr lang="ko-KR" sz="900"/>
            </a:lvl6pPr>
            <a:lvl7pPr marL="2743200" indent="0" latinLnBrk="1">
              <a:buNone/>
              <a:defRPr lang="ko-KR" sz="900"/>
            </a:lvl7pPr>
            <a:lvl8pPr marL="3200400" indent="0" latinLnBrk="1">
              <a:buNone/>
              <a:defRPr lang="ko-KR" sz="900"/>
            </a:lvl8pPr>
            <a:lvl9pPr marL="3657600" indent="0" latinLnBrk="1">
              <a:buNone/>
              <a:defRPr lang="ko-KR" sz="90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03F41C87-7AD9-4845-A077-840E4A0F3F06}" type="datetimeFigureOut">
              <a:pPr latinLnBrk="1"/>
              <a:t>2014-02-22</a:t>
            </a:fld>
            <a:endParaRPr lang="ko-KR" dirty="0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pPr latinLnBrk="1"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333259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오른쪽 그림(캡션 포함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113213" y="609600"/>
            <a:ext cx="807561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 latinLnBrk="1">
              <a:lnSpc>
                <a:spcPct val="85000"/>
              </a:lnSpc>
              <a:defRPr lang="ko-KR" sz="3200" b="0" baseline="0">
                <a:solidFill>
                  <a:schemeClr val="accent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 latinLnBrk="1">
              <a:lnSpc>
                <a:spcPct val="110000"/>
              </a:lnSpc>
              <a:spcBef>
                <a:spcPts val="1200"/>
              </a:spcBef>
              <a:buNone/>
              <a:defRPr lang="ko-KR" sz="1800"/>
            </a:lvl1pPr>
            <a:lvl2pPr marL="457200" indent="0" latinLnBrk="1">
              <a:buNone/>
              <a:defRPr lang="ko-KR" sz="1200"/>
            </a:lvl2pPr>
            <a:lvl3pPr marL="914400" indent="0" latinLnBrk="1">
              <a:buNone/>
              <a:defRPr lang="ko-KR" sz="1000"/>
            </a:lvl3pPr>
            <a:lvl4pPr marL="1371600" indent="0" latinLnBrk="1">
              <a:buNone/>
              <a:defRPr lang="ko-KR" sz="900"/>
            </a:lvl4pPr>
            <a:lvl5pPr marL="1828800" indent="0" latinLnBrk="1">
              <a:buNone/>
              <a:defRPr lang="ko-KR" sz="900"/>
            </a:lvl5pPr>
            <a:lvl6pPr marL="2286000" indent="0" latinLnBrk="1">
              <a:buNone/>
              <a:defRPr lang="ko-KR" sz="900"/>
            </a:lvl6pPr>
            <a:lvl7pPr marL="2743200" indent="0" latinLnBrk="1">
              <a:buNone/>
              <a:defRPr lang="ko-KR" sz="900"/>
            </a:lvl7pPr>
            <a:lvl8pPr marL="3200400" indent="0" latinLnBrk="1">
              <a:buNone/>
              <a:defRPr lang="ko-KR" sz="900"/>
            </a:lvl8pPr>
            <a:lvl9pPr marL="3657600" indent="0" latinLnBrk="1">
              <a:buNone/>
              <a:defRPr lang="ko-KR" sz="90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03F41C87-7AD9-4845-A077-840E4A0F3F06}" type="datetimeFigureOut">
              <a:pPr latinLnBrk="1"/>
              <a:t>2014-02-22</a:t>
            </a:fld>
            <a:endParaRPr 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pPr latinLnBrk="1"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138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왼쪽 그림 4개(캡션 포함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3523" y="1600200"/>
            <a:ext cx="3124200" cy="2438400"/>
          </a:xfrm>
        </p:spPr>
        <p:txBody>
          <a:bodyPr anchor="b">
            <a:normAutofit/>
          </a:bodyPr>
          <a:lstStyle>
            <a:lvl1pPr algn="l" latinLnBrk="1">
              <a:lnSpc>
                <a:spcPct val="85000"/>
              </a:lnSpc>
              <a:defRPr lang="ko-KR" sz="3200" b="0" baseline="0">
                <a:solidFill>
                  <a:schemeClr val="accent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 latinLnBrk="1">
              <a:lnSpc>
                <a:spcPct val="110000"/>
              </a:lnSpc>
              <a:spcBef>
                <a:spcPts val="1200"/>
              </a:spcBef>
              <a:buNone/>
              <a:defRPr lang="ko-KR" sz="1800"/>
            </a:lvl1pPr>
            <a:lvl2pPr marL="457200" indent="0" latinLnBrk="1">
              <a:buNone/>
              <a:defRPr lang="ko-KR" sz="1200"/>
            </a:lvl2pPr>
            <a:lvl3pPr marL="914400" indent="0" latinLnBrk="1">
              <a:buNone/>
              <a:defRPr lang="ko-KR" sz="1000"/>
            </a:lvl3pPr>
            <a:lvl4pPr marL="1371600" indent="0" latinLnBrk="1">
              <a:buNone/>
              <a:defRPr lang="ko-KR" sz="900"/>
            </a:lvl4pPr>
            <a:lvl5pPr marL="1828800" indent="0" latinLnBrk="1">
              <a:buNone/>
              <a:defRPr lang="ko-KR" sz="900"/>
            </a:lvl5pPr>
            <a:lvl6pPr marL="2286000" indent="0" latinLnBrk="1">
              <a:buNone/>
              <a:defRPr lang="ko-KR" sz="900"/>
            </a:lvl6pPr>
            <a:lvl7pPr marL="2743200" indent="0" latinLnBrk="1">
              <a:buNone/>
              <a:defRPr lang="ko-KR" sz="900"/>
            </a:lvl7pPr>
            <a:lvl8pPr marL="3200400" indent="0" latinLnBrk="1">
              <a:buNone/>
              <a:defRPr lang="ko-KR" sz="900"/>
            </a:lvl8pPr>
            <a:lvl9pPr marL="3657600" indent="0" latinLnBrk="1">
              <a:buNone/>
              <a:defRPr lang="ko-KR" sz="90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그림 개체 틀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6" name="그림 개체 틀 2"/>
          <p:cNvSpPr>
            <a:spLocks noGrp="1"/>
          </p:cNvSpPr>
          <p:nvPr>
            <p:ph type="pic" idx="11"/>
          </p:nvPr>
        </p:nvSpPr>
        <p:spPr>
          <a:xfrm>
            <a:off x="4163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7" name="그림 개체 틀 2"/>
          <p:cNvSpPr>
            <a:spLocks noGrp="1"/>
          </p:cNvSpPr>
          <p:nvPr>
            <p:ph type="pic" idx="12"/>
          </p:nvPr>
        </p:nvSpPr>
        <p:spPr>
          <a:xfrm>
            <a:off x="4109756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latinLnBrk="1"/>
            <a:fld id="{03F41C87-7AD9-4845-A077-840E4A0F3F06}" type="datetimeFigureOut">
              <a:pPr latinLnBrk="1"/>
              <a:t>2014-02-22</a:t>
            </a:fld>
            <a:endParaRPr lang="ko-KR" dirty="0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pPr latinLnBrk="1"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107164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오른쪽 그림 4개(캡션 포함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 latinLnBrk="1">
              <a:lnSpc>
                <a:spcPct val="85000"/>
              </a:lnSpc>
              <a:defRPr lang="ko-KR" sz="3200" b="0" baseline="0">
                <a:solidFill>
                  <a:schemeClr val="accent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 latinLnBrk="1">
              <a:lnSpc>
                <a:spcPct val="110000"/>
              </a:lnSpc>
              <a:spcBef>
                <a:spcPts val="1200"/>
              </a:spcBef>
              <a:buNone/>
              <a:defRPr lang="ko-KR" sz="1800"/>
            </a:lvl1pPr>
            <a:lvl2pPr marL="457200" indent="0" latinLnBrk="1">
              <a:buNone/>
              <a:defRPr lang="ko-KR" sz="1200"/>
            </a:lvl2pPr>
            <a:lvl3pPr marL="914400" indent="0" latinLnBrk="1">
              <a:buNone/>
              <a:defRPr lang="ko-KR" sz="1000"/>
            </a:lvl3pPr>
            <a:lvl4pPr marL="1371600" indent="0" latinLnBrk="1">
              <a:buNone/>
              <a:defRPr lang="ko-KR" sz="900"/>
            </a:lvl4pPr>
            <a:lvl5pPr marL="1828800" indent="0" latinLnBrk="1">
              <a:buNone/>
              <a:defRPr lang="ko-KR" sz="900"/>
            </a:lvl5pPr>
            <a:lvl6pPr marL="2286000" indent="0" latinLnBrk="1">
              <a:buNone/>
              <a:defRPr lang="ko-KR" sz="900"/>
            </a:lvl6pPr>
            <a:lvl7pPr marL="2743200" indent="0" latinLnBrk="1">
              <a:buNone/>
              <a:defRPr lang="ko-KR" sz="900"/>
            </a:lvl7pPr>
            <a:lvl8pPr marL="3200400" indent="0" latinLnBrk="1">
              <a:buNone/>
              <a:defRPr lang="ko-KR" sz="900"/>
            </a:lvl8pPr>
            <a:lvl9pPr marL="3657600" indent="0" latinLnBrk="1">
              <a:buNone/>
              <a:defRPr lang="ko-KR" sz="90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그림 개체 틀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6" name="그림 개체 틀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7" name="그림 개체 틀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latinLnBrk="1"/>
            <a:fld id="{03F41C87-7AD9-4845-A077-840E4A0F3F06}" type="datetimeFigureOut">
              <a:pPr latinLnBrk="1"/>
              <a:t>2014-02-22</a:t>
            </a:fld>
            <a:endParaRPr lang="ko-KR" dirty="0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pPr latinLnBrk="1"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139937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6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9" name="그림 개체 틀 2"/>
          <p:cNvSpPr>
            <a:spLocks noGrp="1"/>
          </p:cNvSpPr>
          <p:nvPr>
            <p:ph type="pic" idx="14"/>
          </p:nvPr>
        </p:nvSpPr>
        <p:spPr>
          <a:xfrm>
            <a:off x="0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5" name="그림 개체 틀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6" name="그림 개체 틀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7" name="그림 개체 틀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latinLnBrk="1"/>
            <a:fld id="{03F41C87-7AD9-4845-A077-840E4A0F3F06}" type="datetimeFigureOut">
              <a:pPr latinLnBrk="1"/>
              <a:t>2014-02-22</a:t>
            </a:fld>
            <a:endParaRPr 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pPr latinLnBrk="1"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4158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왼쪽 그림(인용문 포함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-1" y="608076"/>
            <a:ext cx="6035040" cy="5641848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551613" y="1828800"/>
            <a:ext cx="5029200" cy="4038600"/>
          </a:xfrm>
        </p:spPr>
        <p:txBody>
          <a:bodyPr anchor="ctr">
            <a:normAutofit/>
          </a:bodyPr>
          <a:lstStyle>
            <a:lvl1pPr marL="128016" indent="-128016" latinLnBrk="1">
              <a:lnSpc>
                <a:spcPct val="110000"/>
              </a:lnSpc>
              <a:spcBef>
                <a:spcPts val="1800"/>
              </a:spcBef>
              <a:buNone/>
              <a:defRPr lang="ko-KR" sz="2800">
                <a:solidFill>
                  <a:schemeClr val="accent2"/>
                </a:solidFill>
              </a:defRPr>
            </a:lvl1pPr>
            <a:lvl2pPr marL="457200" indent="0" latinLnBrk="1">
              <a:buNone/>
              <a:defRPr lang="ko-KR" sz="1200"/>
            </a:lvl2pPr>
            <a:lvl3pPr marL="914400" indent="0" latinLnBrk="1">
              <a:buNone/>
              <a:defRPr lang="ko-KR" sz="1000"/>
            </a:lvl3pPr>
            <a:lvl4pPr marL="1371600" indent="0" latinLnBrk="1">
              <a:buNone/>
              <a:defRPr lang="ko-KR" sz="900"/>
            </a:lvl4pPr>
            <a:lvl5pPr marL="1828800" indent="0" latinLnBrk="1">
              <a:buNone/>
              <a:defRPr lang="ko-KR" sz="900"/>
            </a:lvl5pPr>
            <a:lvl6pPr marL="2286000" indent="0" latinLnBrk="1">
              <a:buNone/>
              <a:defRPr lang="ko-KR" sz="900"/>
            </a:lvl6pPr>
            <a:lvl7pPr marL="2743200" indent="0" latinLnBrk="1">
              <a:buNone/>
              <a:defRPr lang="ko-KR" sz="900"/>
            </a:lvl7pPr>
            <a:lvl8pPr marL="3200400" indent="0" latinLnBrk="1">
              <a:buNone/>
              <a:defRPr lang="ko-KR" sz="900"/>
            </a:lvl8pPr>
            <a:lvl9pPr marL="3657600" indent="0" latinLnBrk="1">
              <a:buNone/>
              <a:defRPr lang="ko-KR" sz="90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03F41C87-7AD9-4845-A077-840E4A0F3F06}" type="datetimeFigureOut">
              <a:pPr latinLnBrk="1"/>
              <a:t>2014-02-22</a:t>
            </a:fld>
            <a:endParaRPr lang="ko-KR" dirty="0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pPr latinLnBrk="1"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11387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오른쪽 그림(인용문 포함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153785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8013" y="1828800"/>
            <a:ext cx="5029200" cy="4038600"/>
          </a:xfrm>
        </p:spPr>
        <p:txBody>
          <a:bodyPr anchor="ctr">
            <a:normAutofit/>
          </a:bodyPr>
          <a:lstStyle>
            <a:lvl1pPr marL="128016" indent="-128016" latinLnBrk="1">
              <a:lnSpc>
                <a:spcPct val="110000"/>
              </a:lnSpc>
              <a:spcBef>
                <a:spcPts val="1800"/>
              </a:spcBef>
              <a:buNone/>
              <a:defRPr lang="ko-KR" sz="2800">
                <a:solidFill>
                  <a:schemeClr val="accent2"/>
                </a:solidFill>
              </a:defRPr>
            </a:lvl1pPr>
            <a:lvl2pPr marL="457200" indent="0" latinLnBrk="1">
              <a:buNone/>
              <a:defRPr lang="ko-KR" sz="1200"/>
            </a:lvl2pPr>
            <a:lvl3pPr marL="914400" indent="0" latinLnBrk="1">
              <a:buNone/>
              <a:defRPr lang="ko-KR" sz="1000"/>
            </a:lvl3pPr>
            <a:lvl4pPr marL="1371600" indent="0" latinLnBrk="1">
              <a:buNone/>
              <a:defRPr lang="ko-KR" sz="900"/>
            </a:lvl4pPr>
            <a:lvl5pPr marL="1828800" indent="0" latinLnBrk="1">
              <a:buNone/>
              <a:defRPr lang="ko-KR" sz="900"/>
            </a:lvl5pPr>
            <a:lvl6pPr marL="2286000" indent="0" latinLnBrk="1">
              <a:buNone/>
              <a:defRPr lang="ko-KR" sz="900"/>
            </a:lvl6pPr>
            <a:lvl7pPr marL="2743200" indent="0" latinLnBrk="1">
              <a:buNone/>
              <a:defRPr lang="ko-KR" sz="900"/>
            </a:lvl7pPr>
            <a:lvl8pPr marL="3200400" indent="0" latinLnBrk="1">
              <a:buNone/>
              <a:defRPr lang="ko-KR" sz="900"/>
            </a:lvl8pPr>
            <a:lvl9pPr marL="3657600" indent="0" latinLnBrk="1">
              <a:buNone/>
              <a:defRPr lang="ko-KR" sz="90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03F41C87-7AD9-4845-A077-840E4A0F3F06}" type="datetimeFigureOut">
              <a:pPr latinLnBrk="1"/>
              <a:t>2014-02-22</a:t>
            </a:fld>
            <a:endParaRPr 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pPr latinLnBrk="1"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2620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9144002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latinLnBrk="1"/>
            <a:r>
              <a:rPr lang="ko-KR"/>
              <a:t>마스터 텍스트 스타일 편집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03F41C87-7AD9-4845-A077-840E4A0F3F06}" type="datetimeFigureOut">
              <a:rPr lang="en-US" altLang="ko-KR" smtClean="0"/>
              <a:pPr/>
              <a:t>2/22/2014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1">
              <a:defRPr lang="ko-KR" sz="10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8" r:id="rId3"/>
    <p:sldLayoutId id="2147483669" r:id="rId4"/>
    <p:sldLayoutId id="2147483670" r:id="rId5"/>
    <p:sldLayoutId id="2147483663" r:id="rId6"/>
    <p:sldLayoutId id="2147483667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65" r:id="rId14"/>
    <p:sldLayoutId id="2147483677" r:id="rId15"/>
    <p:sldLayoutId id="2147483664" r:id="rId16"/>
    <p:sldLayoutId id="2147483678" r:id="rId17"/>
    <p:sldLayoutId id="2147483679" r:id="rId18"/>
    <p:sldLayoutId id="2147483662" r:id="rId19"/>
    <p:sldLayoutId id="2147483650" r:id="rId20"/>
    <p:sldLayoutId id="2147483651" r:id="rId21"/>
    <p:sldLayoutId id="2147483652" r:id="rId22"/>
    <p:sldLayoutId id="2147483653" r:id="rId23"/>
    <p:sldLayoutId id="2147483654" r:id="rId24"/>
    <p:sldLayoutId id="2147483655" r:id="rId25"/>
    <p:sldLayoutId id="2147483656" r:id="rId26"/>
    <p:sldLayoutId id="2147483657" r:id="rId27"/>
    <p:sldLayoutId id="2147483658" r:id="rId28"/>
    <p:sldLayoutId id="2147483659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lang="ko-KR" sz="36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223838" indent="-223838" algn="l" defTabSz="914400" rtl="0" eaLnBrk="1" latinLnBrk="1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lang="ko-KR" sz="2400" kern="1200">
          <a:solidFill>
            <a:schemeClr val="tx1"/>
          </a:solidFill>
          <a:latin typeface="+mj-ea"/>
          <a:ea typeface="+mj-ea"/>
          <a:cs typeface="+mn-cs"/>
        </a:defRPr>
      </a:lvl1pPr>
      <a:lvl2pPr marL="475488" indent="-228600" algn="l" defTabSz="914400" rtl="0" eaLnBrk="1" latinLnBrk="1" hangingPunct="1">
        <a:lnSpc>
          <a:spcPct val="90000"/>
        </a:lnSpc>
        <a:spcBef>
          <a:spcPts val="600"/>
        </a:spcBef>
        <a:buFont typeface="Arial" pitchFamily="34" charset="0"/>
        <a:buChar char="–"/>
        <a:defRPr lang="ko-KR" sz="2000" kern="1200">
          <a:solidFill>
            <a:schemeClr val="tx1"/>
          </a:solidFill>
          <a:latin typeface="+mj-ea"/>
          <a:ea typeface="+mj-ea"/>
          <a:cs typeface="+mn-cs"/>
        </a:defRPr>
      </a:lvl2pPr>
      <a:lvl3pPr marL="704088" indent="-228600" algn="l" defTabSz="914400" rtl="0" eaLnBrk="1" latinLnBrk="1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ko-KR" sz="1800" kern="1200">
          <a:solidFill>
            <a:schemeClr val="tx1"/>
          </a:solidFill>
          <a:latin typeface="+mj-ea"/>
          <a:ea typeface="+mj-ea"/>
          <a:cs typeface="+mn-cs"/>
        </a:defRPr>
      </a:lvl3pPr>
      <a:lvl4pPr marL="950976" indent="-228600" algn="l" defTabSz="914400" rtl="0" eaLnBrk="1" latinLnBrk="1" hangingPunct="1">
        <a:lnSpc>
          <a:spcPct val="90000"/>
        </a:lnSpc>
        <a:spcBef>
          <a:spcPts val="600"/>
        </a:spcBef>
        <a:buFont typeface="Arial" pitchFamily="34" charset="0"/>
        <a:buChar char="–"/>
        <a:defRPr lang="ko-KR" sz="1600" kern="1200">
          <a:solidFill>
            <a:schemeClr val="tx1"/>
          </a:solidFill>
          <a:latin typeface="+mj-ea"/>
          <a:ea typeface="+mj-ea"/>
          <a:cs typeface="+mn-cs"/>
        </a:defRPr>
      </a:lvl4pPr>
      <a:lvl5pPr marL="1179576" indent="-228600" algn="l" defTabSz="914400" rtl="0" eaLnBrk="1" latinLnBrk="1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ko-KR" sz="1600" kern="1200">
          <a:solidFill>
            <a:schemeClr val="tx1"/>
          </a:solidFill>
          <a:latin typeface="+mj-ea"/>
          <a:ea typeface="+mj-ea"/>
          <a:cs typeface="+mn-cs"/>
        </a:defRPr>
      </a:lvl5pPr>
      <a:lvl6pPr marL="1426464" indent="-228600" algn="l" defTabSz="914400" rtl="0" eaLnBrk="1" latinLnBrk="1" hangingPunct="1">
        <a:lnSpc>
          <a:spcPct val="90000"/>
        </a:lnSpc>
        <a:spcBef>
          <a:spcPts val="600"/>
        </a:spcBef>
        <a:buFont typeface="Arial" pitchFamily="34" charset="0"/>
        <a:buChar char="–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55064" indent="-228600" algn="l" defTabSz="914400" rtl="0" eaLnBrk="1" latinLnBrk="1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01952" indent="-228600" algn="l" defTabSz="914400" rtl="0" eaLnBrk="1" latinLnBrk="1" hangingPunct="1">
        <a:lnSpc>
          <a:spcPct val="90000"/>
        </a:lnSpc>
        <a:spcBef>
          <a:spcPts val="600"/>
        </a:spcBef>
        <a:buFont typeface="Arial" pitchFamily="34" charset="0"/>
        <a:buChar char="–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228600" algn="l" defTabSz="914400" rtl="0" eaLnBrk="1" latinLnBrk="1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867806" y="5530598"/>
            <a:ext cx="4334757" cy="1226393"/>
          </a:xfrm>
        </p:spPr>
        <p:txBody>
          <a:bodyPr>
            <a:normAutofit/>
          </a:bodyPr>
          <a:lstStyle/>
          <a:p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Kelly Nayoung Kang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2" y="-644660"/>
            <a:ext cx="5708095" cy="6983528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10202563" y="3898375"/>
            <a:ext cx="1986262" cy="2935362"/>
            <a:chOff x="8925058" y="1393685"/>
            <a:chExt cx="3132836" cy="3693213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5058" y="1393685"/>
              <a:ext cx="3132836" cy="3693213"/>
            </a:xfrm>
            <a:prstGeom prst="rect">
              <a:avLst/>
            </a:prstGeom>
          </p:spPr>
        </p:pic>
        <p:sp>
          <p:nvSpPr>
            <p:cNvPr id="4" name="직사각형 3"/>
            <p:cNvSpPr/>
            <p:nvPr/>
          </p:nvSpPr>
          <p:spPr>
            <a:xfrm>
              <a:off x="9548724" y="1579780"/>
              <a:ext cx="2279560" cy="15099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3599" dirty="0" err="1">
                  <a:solidFill>
                    <a:srgbClr val="0070C0"/>
                  </a:solidFill>
                  <a:latin typeface="Ravie" panose="04040805050809020602" pitchFamily="82" charset="0"/>
                </a:rPr>
                <a:t>Y</a:t>
              </a:r>
              <a:r>
                <a:rPr lang="en-US" altLang="ko-KR" sz="3599" dirty="0" err="1" smtClean="0">
                  <a:solidFill>
                    <a:srgbClr val="0070C0"/>
                  </a:solidFill>
                  <a:latin typeface="Ravie" panose="04040805050809020602" pitchFamily="82" charset="0"/>
                </a:rPr>
                <a:t>ouare</a:t>
              </a:r>
              <a:r>
                <a:rPr lang="en-US" altLang="ko-KR" sz="3599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? </a:t>
              </a:r>
              <a:endParaRPr lang="ko-KR" altLang="en-US" sz="3599" dirty="0">
                <a:solidFill>
                  <a:srgbClr val="0070C0"/>
                </a:solidFill>
                <a:latin typeface="Ravie" panose="04040805050809020602" pitchFamily="82" charset="0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2566020" y="0"/>
            <a:ext cx="3973605" cy="923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398" dirty="0" smtClean="0">
                <a:solidFill>
                  <a:schemeClr val="accent5">
                    <a:lumMod val="75000"/>
                  </a:schemeClr>
                </a:solidFill>
                <a:latin typeface="Ravie" panose="04040805050809020602" pitchFamily="82" charset="0"/>
              </a:rPr>
              <a:t>I am </a:t>
            </a:r>
            <a:endParaRPr lang="ko-KR" altLang="en-US" sz="5398" dirty="0">
              <a:solidFill>
                <a:schemeClr val="accent5">
                  <a:lumMod val="75000"/>
                </a:schemeClr>
              </a:solidFill>
              <a:latin typeface="Ravie" panose="04040805050809020602" pitchFamily="82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989956" y="429494"/>
            <a:ext cx="10355511" cy="4546447"/>
          </a:xfrm>
        </p:spPr>
        <p:txBody>
          <a:bodyPr>
            <a:normAutofit/>
            <a:scene3d>
              <a:camera prst="obliqueTopLef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altLang="ko-KR" sz="8797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         Always Happy in the class </a:t>
            </a:r>
            <a:endParaRPr lang="ko-KR" altLang="en-US" sz="8797" b="1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49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70439" y="2855327"/>
            <a:ext cx="9122743" cy="36662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6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1. She : </a:t>
            </a:r>
          </a:p>
          <a:p>
            <a:pPr marL="0" indent="0">
              <a:buNone/>
            </a:pPr>
            <a:r>
              <a:rPr lang="en-US" altLang="ko-KR" sz="36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2. Relaxed : </a:t>
            </a:r>
          </a:p>
          <a:p>
            <a:pPr marL="0" indent="0">
              <a:buNone/>
            </a:pPr>
            <a:r>
              <a:rPr lang="en-US" altLang="ko-KR" sz="36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3. </a:t>
            </a:r>
            <a:r>
              <a:rPr lang="en-US" altLang="ko-KR" sz="3600" dirty="0" err="1" smtClean="0">
                <a:solidFill>
                  <a:srgbClr val="008000"/>
                </a:solidFill>
                <a:latin typeface="Comic Sans MS" panose="030F0702030302020204" pitchFamily="66" charset="0"/>
              </a:rPr>
              <a:t>Yuna</a:t>
            </a:r>
            <a:r>
              <a:rPr lang="en-US" altLang="ko-KR" sz="36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 Kim:</a:t>
            </a:r>
          </a:p>
          <a:p>
            <a:pPr marL="0" indent="0">
              <a:buNone/>
            </a:pPr>
            <a:r>
              <a:rPr lang="en-US" altLang="ko-KR" sz="36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4. Hardworking :</a:t>
            </a:r>
          </a:p>
          <a:p>
            <a:pPr marL="0" indent="0">
              <a:buNone/>
            </a:pPr>
            <a:r>
              <a:rPr lang="en-US" altLang="ko-KR" sz="36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5. We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7361" y="260648"/>
            <a:ext cx="7128792" cy="1754326"/>
          </a:xfrm>
          <a:prstGeom prst="rect">
            <a:avLst/>
          </a:prstGeom>
          <a:gradFill>
            <a:gsLst>
              <a:gs pos="0">
                <a:schemeClr val="accent5">
                  <a:lumMod val="157000"/>
                  <a:satMod val="101000"/>
                </a:schemeClr>
              </a:gs>
              <a:gs pos="53000">
                <a:schemeClr val="accent5">
                  <a:lumMod val="137000"/>
                  <a:satMod val="103000"/>
                  <a:alpha val="70000"/>
                </a:schemeClr>
              </a:gs>
              <a:gs pos="100000">
                <a:schemeClr val="accent5">
                  <a:lumMod val="115000"/>
                  <a:satMod val="109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I’m always happy.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I’m always kind.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I’m always </a:t>
            </a:r>
            <a:r>
              <a:rPr lang="en-US" altLang="ko-KR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shy</a:t>
            </a:r>
            <a:endParaRPr lang="en-US" altLang="ko-KR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192582" y="260648"/>
            <a:ext cx="648072" cy="79208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40654" y="2101331"/>
            <a:ext cx="3960440" cy="665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Continue</a:t>
            </a:r>
            <a:endParaRPr lang="ko-KR" altLang="en-U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192582" y="2037911"/>
            <a:ext cx="648072" cy="79208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427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7" grpId="0" animBg="1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70439" y="2855327"/>
            <a:ext cx="9122743" cy="36662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6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6.  healthy : </a:t>
            </a:r>
          </a:p>
          <a:p>
            <a:pPr marL="0" indent="0">
              <a:buNone/>
            </a:pPr>
            <a:r>
              <a:rPr lang="en-US" altLang="ko-KR" sz="36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7.  usually : </a:t>
            </a:r>
          </a:p>
          <a:p>
            <a:pPr marL="0" indent="0">
              <a:buNone/>
            </a:pPr>
            <a:r>
              <a:rPr lang="en-US" altLang="ko-KR" sz="36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8.  He :</a:t>
            </a:r>
          </a:p>
          <a:p>
            <a:pPr marL="0" indent="0">
              <a:buNone/>
            </a:pPr>
            <a:r>
              <a:rPr lang="en-US" altLang="ko-KR" sz="36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9.  diligent :</a:t>
            </a:r>
          </a:p>
          <a:p>
            <a:pPr marL="0" indent="0">
              <a:buNone/>
            </a:pPr>
            <a:r>
              <a:rPr lang="en-US" altLang="ko-KR" sz="36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10. they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7361" y="260648"/>
            <a:ext cx="7128792" cy="646331"/>
          </a:xfrm>
          <a:prstGeom prst="rect">
            <a:avLst/>
          </a:prstGeom>
          <a:gradFill>
            <a:gsLst>
              <a:gs pos="0">
                <a:schemeClr val="accent5">
                  <a:lumMod val="157000"/>
                  <a:satMod val="101000"/>
                </a:schemeClr>
              </a:gs>
              <a:gs pos="53000">
                <a:schemeClr val="accent5">
                  <a:lumMod val="137000"/>
                  <a:satMod val="103000"/>
                  <a:alpha val="70000"/>
                </a:schemeClr>
              </a:gs>
              <a:gs pos="100000">
                <a:schemeClr val="accent5">
                  <a:lumMod val="115000"/>
                  <a:satMod val="109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We’re always hardworking.</a:t>
            </a:r>
            <a:endParaRPr lang="en-US" altLang="ko-KR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192582" y="260648"/>
            <a:ext cx="648072" cy="79208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40654" y="1485109"/>
            <a:ext cx="3960440" cy="665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Continue</a:t>
            </a:r>
            <a:endParaRPr lang="ko-KR" altLang="en-U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192582" y="1421689"/>
            <a:ext cx="648072" cy="79208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121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7" grpId="0" animBg="1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70439" y="2855327"/>
            <a:ext cx="9122743" cy="36662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6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11. cheerful : </a:t>
            </a:r>
          </a:p>
          <a:p>
            <a:pPr marL="0" indent="0">
              <a:buNone/>
            </a:pPr>
            <a:r>
              <a:rPr lang="en-US" altLang="ko-KR" sz="36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12. never : </a:t>
            </a:r>
          </a:p>
          <a:p>
            <a:pPr marL="0" indent="0">
              <a:buNone/>
            </a:pPr>
            <a:r>
              <a:rPr lang="en-US" altLang="ko-KR" sz="36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13. bored :</a:t>
            </a:r>
          </a:p>
          <a:p>
            <a:pPr marL="0" indent="0">
              <a:buNone/>
            </a:pPr>
            <a:r>
              <a:rPr lang="en-US" altLang="ko-KR" sz="36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14. Mr. King :</a:t>
            </a:r>
          </a:p>
          <a:p>
            <a:pPr marL="0" indent="0">
              <a:buNone/>
            </a:pPr>
            <a:r>
              <a:rPr lang="en-US" altLang="ko-KR" sz="36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15. free: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7361" y="260648"/>
            <a:ext cx="7128792" cy="646331"/>
          </a:xfrm>
          <a:prstGeom prst="rect">
            <a:avLst/>
          </a:prstGeom>
          <a:gradFill>
            <a:gsLst>
              <a:gs pos="0">
                <a:schemeClr val="accent5">
                  <a:lumMod val="157000"/>
                  <a:satMod val="101000"/>
                </a:schemeClr>
              </a:gs>
              <a:gs pos="53000">
                <a:schemeClr val="accent5">
                  <a:lumMod val="137000"/>
                  <a:satMod val="103000"/>
                  <a:alpha val="70000"/>
                </a:schemeClr>
              </a:gs>
              <a:gs pos="100000">
                <a:schemeClr val="accent5">
                  <a:lumMod val="115000"/>
                  <a:satMod val="109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They’re usually diligent.</a:t>
            </a:r>
            <a:endParaRPr lang="en-US" altLang="ko-KR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192582" y="260648"/>
            <a:ext cx="648072" cy="79208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40654" y="1485109"/>
            <a:ext cx="3960440" cy="665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Continue</a:t>
            </a:r>
            <a:endParaRPr lang="ko-KR" altLang="en-U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192582" y="1421689"/>
            <a:ext cx="648072" cy="79208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47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7" grpId="0" animBg="1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70439" y="2855327"/>
            <a:ext cx="9122743" cy="36662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6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16. satisfied: </a:t>
            </a:r>
          </a:p>
          <a:p>
            <a:pPr marL="0" indent="0">
              <a:buNone/>
            </a:pPr>
            <a:r>
              <a:rPr lang="en-US" altLang="ko-KR" sz="36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17. usually: </a:t>
            </a:r>
          </a:p>
          <a:p>
            <a:pPr marL="0" indent="0">
              <a:buNone/>
            </a:pPr>
            <a:r>
              <a:rPr lang="en-US" altLang="ko-KR" sz="36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18. careful:</a:t>
            </a:r>
          </a:p>
          <a:p>
            <a:pPr marL="0" indent="0">
              <a:buNone/>
            </a:pPr>
            <a:r>
              <a:rPr lang="en-US" altLang="ko-KR" sz="36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19. outgoing:</a:t>
            </a:r>
          </a:p>
          <a:p>
            <a:pPr marL="0" indent="0">
              <a:buNone/>
            </a:pPr>
            <a:r>
              <a:rPr lang="en-US" altLang="ko-KR" sz="36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20. often: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7361" y="260648"/>
            <a:ext cx="7128792" cy="646331"/>
          </a:xfrm>
          <a:prstGeom prst="rect">
            <a:avLst/>
          </a:prstGeom>
          <a:gradFill>
            <a:gsLst>
              <a:gs pos="0">
                <a:schemeClr val="accent5">
                  <a:lumMod val="157000"/>
                  <a:satMod val="101000"/>
                </a:schemeClr>
              </a:gs>
              <a:gs pos="53000">
                <a:schemeClr val="accent5">
                  <a:lumMod val="137000"/>
                  <a:satMod val="103000"/>
                  <a:alpha val="70000"/>
                </a:schemeClr>
              </a:gs>
              <a:gs pos="100000">
                <a:schemeClr val="accent5">
                  <a:lumMod val="115000"/>
                  <a:satMod val="109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altLang="ko-KR" dirty="0"/>
              <a:t>Mr. King never free</a:t>
            </a:r>
            <a:r>
              <a:rPr lang="en-US" altLang="ko-KR" dirty="0"/>
              <a:t>.</a:t>
            </a:r>
          </a:p>
        </p:txBody>
      </p:sp>
      <p:sp>
        <p:nvSpPr>
          <p:cNvPr id="7" name="오른쪽 화살표 6"/>
          <p:cNvSpPr/>
          <p:nvPr/>
        </p:nvSpPr>
        <p:spPr>
          <a:xfrm>
            <a:off x="192582" y="260648"/>
            <a:ext cx="648072" cy="79208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40654" y="1485109"/>
            <a:ext cx="3960440" cy="665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Continue</a:t>
            </a:r>
            <a:endParaRPr lang="ko-KR" altLang="en-U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192582" y="1421689"/>
            <a:ext cx="648072" cy="79208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53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7" grpId="0" animBg="1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/>
          <p:cNvSpPr>
            <a:spLocks noGrp="1"/>
          </p:cNvSpPr>
          <p:nvPr>
            <p:ph type="pic" idx="1"/>
          </p:nvPr>
        </p:nvSpPr>
        <p:spPr>
          <a:xfrm>
            <a:off x="0" y="745795"/>
            <a:ext cx="8075612" cy="5638800"/>
          </a:xfrm>
        </p:spPr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26504"/>
            <a:ext cx="3124200" cy="609600"/>
          </a:xfrm>
        </p:spPr>
        <p:txBody>
          <a:bodyPr>
            <a:noAutofit/>
          </a:bodyPr>
          <a:lstStyle/>
          <a:p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</a:t>
            </a:r>
            <a:endParaRPr lang="ko-K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2787"/>
            <a:ext cx="8309834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52" y="3044495"/>
            <a:ext cx="10864595" cy="93538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“Always” means 100% of the time</a:t>
            </a:r>
          </a:p>
        </p:txBody>
      </p:sp>
    </p:spTree>
    <p:extLst>
      <p:ext uri="{BB962C8B-B14F-4D97-AF65-F5344CB8AC3E}">
        <p14:creationId xmlns:p14="http://schemas.microsoft.com/office/powerpoint/2010/main" val="390224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/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03550" y="609600"/>
            <a:ext cx="3124200" cy="609600"/>
          </a:xfrm>
        </p:spPr>
        <p:txBody>
          <a:bodyPr>
            <a:noAutofit/>
          </a:bodyPr>
          <a:lstStyle/>
          <a:p>
            <a:r>
              <a:rPr lang="en-US" altLang="ko-K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</a:t>
            </a:r>
            <a:endParaRPr lang="ko-K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140" y="609600"/>
            <a:ext cx="8542685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7828" y="3255616"/>
            <a:ext cx="10864595" cy="10064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“Usually” means 70-90% of the time</a:t>
            </a:r>
          </a:p>
        </p:txBody>
      </p:sp>
    </p:spTree>
    <p:extLst>
      <p:ext uri="{BB962C8B-B14F-4D97-AF65-F5344CB8AC3E}">
        <p14:creationId xmlns:p14="http://schemas.microsoft.com/office/powerpoint/2010/main" val="16908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/>
          <p:cNvSpPr>
            <a:spLocks noGrp="1"/>
          </p:cNvSpPr>
          <p:nvPr>
            <p:ph type="pic" idx="1"/>
          </p:nvPr>
        </p:nvSpPr>
        <p:spPr>
          <a:xfrm>
            <a:off x="0" y="728309"/>
            <a:ext cx="8075612" cy="5638800"/>
          </a:xfrm>
        </p:spPr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116632"/>
            <a:ext cx="3124200" cy="609600"/>
          </a:xfrm>
        </p:spPr>
        <p:txBody>
          <a:bodyPr>
            <a:noAutofit/>
          </a:bodyPr>
          <a:lstStyle/>
          <a:p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</a:t>
            </a:r>
            <a:endParaRPr lang="ko-K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8309"/>
            <a:ext cx="8075612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52" y="3044495"/>
            <a:ext cx="10864595" cy="10064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“Often” means 50-60% of the time</a:t>
            </a:r>
          </a:p>
        </p:txBody>
      </p:sp>
    </p:spTree>
    <p:extLst>
      <p:ext uri="{BB962C8B-B14F-4D97-AF65-F5344CB8AC3E}">
        <p14:creationId xmlns:p14="http://schemas.microsoft.com/office/powerpoint/2010/main" val="242349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/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17748" y="623634"/>
            <a:ext cx="3610002" cy="609600"/>
          </a:xfrm>
        </p:spPr>
        <p:txBody>
          <a:bodyPr>
            <a:noAutofit/>
          </a:bodyPr>
          <a:lstStyle/>
          <a:p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Sometimes</a:t>
            </a:r>
            <a:endParaRPr lang="ko-K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891" y="597130"/>
            <a:ext cx="8093932" cy="56512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7828" y="3255616"/>
            <a:ext cx="10864595" cy="19205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“Sometime” means 20-40% of the time</a:t>
            </a:r>
          </a:p>
        </p:txBody>
      </p:sp>
    </p:spTree>
    <p:extLst>
      <p:ext uri="{BB962C8B-B14F-4D97-AF65-F5344CB8AC3E}">
        <p14:creationId xmlns:p14="http://schemas.microsoft.com/office/powerpoint/2010/main" val="24228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/>
          <p:cNvSpPr>
            <a:spLocks noGrp="1"/>
          </p:cNvSpPr>
          <p:nvPr>
            <p:ph type="pic" idx="1"/>
          </p:nvPr>
        </p:nvSpPr>
        <p:spPr>
          <a:xfrm>
            <a:off x="0" y="745795"/>
            <a:ext cx="8075612" cy="5638800"/>
          </a:xfrm>
        </p:spPr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-98276" y="101224"/>
            <a:ext cx="3124200" cy="609600"/>
          </a:xfrm>
        </p:spPr>
        <p:txBody>
          <a:bodyPr>
            <a:noAutofit/>
          </a:bodyPr>
          <a:lstStyle/>
          <a:p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Rarely</a:t>
            </a:r>
            <a:endParaRPr lang="ko-K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4240"/>
            <a:ext cx="9047065" cy="5640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52" y="3044495"/>
            <a:ext cx="10864595" cy="10064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“Rarely” means 10-20% of the time</a:t>
            </a:r>
          </a:p>
        </p:txBody>
      </p:sp>
    </p:spTree>
    <p:extLst>
      <p:ext uri="{BB962C8B-B14F-4D97-AF65-F5344CB8AC3E}">
        <p14:creationId xmlns:p14="http://schemas.microsoft.com/office/powerpoint/2010/main" val="169614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/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03550" y="609600"/>
            <a:ext cx="3124200" cy="609600"/>
          </a:xfrm>
        </p:spPr>
        <p:txBody>
          <a:bodyPr>
            <a:noAutofit/>
          </a:bodyPr>
          <a:lstStyle/>
          <a:p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</a:t>
            </a:r>
            <a:endParaRPr lang="ko-K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692" y="609600"/>
            <a:ext cx="8134166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7828" y="3255616"/>
            <a:ext cx="10864595" cy="14465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“Never” means </a:t>
            </a:r>
            <a:r>
              <a:rPr lang="en-US" altLang="ko-KR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?????</a:t>
            </a:r>
            <a:r>
              <a:rPr lang="en-US" altLang="ko-KR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of the time</a:t>
            </a:r>
          </a:p>
        </p:txBody>
      </p:sp>
    </p:spTree>
    <p:extLst>
      <p:ext uri="{BB962C8B-B14F-4D97-AF65-F5344CB8AC3E}">
        <p14:creationId xmlns:p14="http://schemas.microsoft.com/office/powerpoint/2010/main" val="1516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내용 개체 틀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07241"/>
              </p:ext>
            </p:extLst>
          </p:nvPr>
        </p:nvGraphicFramePr>
        <p:xfrm>
          <a:off x="0" y="0"/>
          <a:ext cx="12188825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438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내용 개체 틀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800991"/>
              </p:ext>
            </p:extLst>
          </p:nvPr>
        </p:nvGraphicFramePr>
        <p:xfrm>
          <a:off x="-1" y="-3"/>
          <a:ext cx="12188825" cy="68580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7206"/>
                <a:gridCol w="2478395"/>
                <a:gridCol w="3616018"/>
                <a:gridCol w="3047206"/>
              </a:tblGrid>
              <a:tr h="11430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4400" dirty="0" smtClean="0"/>
                        <a:t>I</a:t>
                      </a:r>
                      <a:endParaRPr lang="ko-KR" altLang="en-US" sz="4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4400" dirty="0" smtClean="0"/>
                        <a:t>am</a:t>
                      </a:r>
                      <a:endParaRPr lang="ko-KR" altLang="en-US" sz="4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en-US" altLang="ko-KR" sz="4400" dirty="0" smtClean="0"/>
                        <a:t>always</a:t>
                      </a:r>
                      <a:br>
                        <a:rPr lang="en-US" altLang="ko-KR" sz="4400" dirty="0" smtClean="0"/>
                      </a:br>
                      <a:r>
                        <a:rPr lang="en-US" altLang="ko-KR" sz="4400" dirty="0" smtClean="0"/>
                        <a:t>usually</a:t>
                      </a:r>
                      <a:br>
                        <a:rPr lang="en-US" altLang="ko-KR" sz="4400" dirty="0" smtClean="0"/>
                      </a:br>
                      <a:r>
                        <a:rPr lang="en-US" altLang="ko-KR" sz="4400" dirty="0" smtClean="0"/>
                        <a:t>often</a:t>
                      </a:r>
                    </a:p>
                    <a:p>
                      <a:pPr algn="ctr" latinLnBrk="1"/>
                      <a:r>
                        <a:rPr lang="en-US" altLang="ko-KR" sz="4400" dirty="0" smtClean="0"/>
                        <a:t>sometimes</a:t>
                      </a:r>
                      <a:br>
                        <a:rPr lang="en-US" altLang="ko-KR" sz="4400" dirty="0" smtClean="0"/>
                      </a:br>
                      <a:r>
                        <a:rPr lang="en-US" altLang="ko-KR" sz="4400" dirty="0" smtClean="0"/>
                        <a:t>rarely</a:t>
                      </a:r>
                    </a:p>
                    <a:p>
                      <a:pPr algn="ctr" latinLnBrk="1"/>
                      <a:r>
                        <a:rPr lang="en-US" altLang="ko-KR" sz="4400" dirty="0" smtClean="0"/>
                        <a:t>never</a:t>
                      </a:r>
                      <a:endParaRPr lang="en-US" altLang="ko-KR" sz="4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en-US" altLang="ko-KR" sz="4400" dirty="0" smtClean="0"/>
                        <a:t>happy</a:t>
                      </a:r>
                      <a:endParaRPr lang="ko-KR" altLang="en-US" sz="4400" dirty="0"/>
                    </a:p>
                    <a:p>
                      <a:pPr algn="ctr" latinLnBrk="1"/>
                      <a:r>
                        <a:rPr lang="en-US" altLang="ko-KR" sz="4400" dirty="0" smtClean="0"/>
                        <a:t>sad</a:t>
                      </a:r>
                      <a:endParaRPr lang="ko-KR" altLang="en-US" sz="4400" dirty="0"/>
                    </a:p>
                    <a:p>
                      <a:pPr algn="ctr" latinLnBrk="1"/>
                      <a:r>
                        <a:rPr lang="en-US" altLang="ko-KR" sz="4400" dirty="0" smtClean="0"/>
                        <a:t>kind</a:t>
                      </a:r>
                    </a:p>
                    <a:p>
                      <a:pPr algn="ctr" latinLnBrk="1"/>
                      <a:r>
                        <a:rPr lang="en-US" altLang="ko-KR" sz="4400" dirty="0" smtClean="0"/>
                        <a:t>mean</a:t>
                      </a:r>
                      <a:endParaRPr lang="ko-KR" altLang="en-US" sz="4400" dirty="0"/>
                    </a:p>
                    <a:p>
                      <a:pPr algn="ctr" latinLnBrk="1"/>
                      <a:r>
                        <a:rPr lang="en-US" altLang="ko-KR" sz="4400" dirty="0" smtClean="0"/>
                        <a:t>late</a:t>
                      </a:r>
                      <a:endParaRPr lang="ko-KR" altLang="en-US" sz="4400" dirty="0"/>
                    </a:p>
                    <a:p>
                      <a:pPr algn="ctr" latinLnBrk="1"/>
                      <a:r>
                        <a:rPr lang="en-US" altLang="ko-KR" sz="4400" dirty="0" smtClean="0"/>
                        <a:t>early</a:t>
                      </a:r>
                      <a:endParaRPr lang="ko-KR" altLang="en-US" sz="4400" dirty="0"/>
                    </a:p>
                    <a:p>
                      <a:pPr algn="ctr" latinLnBrk="1"/>
                      <a:r>
                        <a:rPr lang="en-US" altLang="ko-KR" sz="4400" dirty="0" smtClean="0"/>
                        <a:t>sick</a:t>
                      </a:r>
                      <a:endParaRPr lang="en-US" altLang="ko-KR" sz="4400" dirty="0">
                        <a:solidFill>
                          <a:schemeClr val="bg1"/>
                        </a:solidFill>
                      </a:endParaRPr>
                    </a:p>
                    <a:p>
                      <a:pPr marL="0" algn="ctr" defTabSz="914400" rtl="0" eaLnBrk="1" latinLnBrk="1" hangingPunct="1"/>
                      <a:r>
                        <a:rPr lang="en-US" altLang="ko-KR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healthy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143001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4400" kern="1200" dirty="0" smtClean="0"/>
                        <a:t>You</a:t>
                      </a:r>
                      <a:endParaRPr lang="ko-KR" altLang="en-US" sz="4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400" kern="1200" dirty="0" smtClean="0"/>
                        <a:t>are</a:t>
                      </a:r>
                      <a:endParaRPr lang="ko-KR" altLang="en-US" sz="4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3600" dirty="0"/>
                    </a:p>
                  </a:txBody>
                  <a:tcPr anchor="ctr"/>
                </a:tc>
              </a:tr>
              <a:tr h="11430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400" kern="1200" dirty="0" smtClean="0"/>
                        <a:t>We</a:t>
                      </a:r>
                      <a:endParaRPr lang="ko-KR" altLang="en-US" sz="4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3600" dirty="0" smtClean="0"/>
                    </a:p>
                  </a:txBody>
                  <a:tcPr anchor="ctr"/>
                </a:tc>
              </a:tr>
              <a:tr h="11430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400" kern="1200" dirty="0" smtClean="0"/>
                        <a:t>They</a:t>
                      </a:r>
                      <a:endParaRPr lang="ko-KR" altLang="en-US" sz="4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3600" dirty="0"/>
                    </a:p>
                  </a:txBody>
                  <a:tcPr anchor="ctr"/>
                </a:tc>
              </a:tr>
              <a:tr h="11430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400" kern="1200" dirty="0" smtClean="0"/>
                        <a:t>He</a:t>
                      </a:r>
                      <a:endParaRPr lang="ko-KR" altLang="en-US" sz="4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400" kern="1200" dirty="0" smtClean="0"/>
                        <a:t>is</a:t>
                      </a:r>
                      <a:endParaRPr lang="ko-KR" altLang="en-US" sz="4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3600" dirty="0"/>
                    </a:p>
                  </a:txBody>
                  <a:tcPr anchor="ctr"/>
                </a:tc>
              </a:tr>
              <a:tr h="11430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400" kern="1200" dirty="0" smtClean="0"/>
                        <a:t>She</a:t>
                      </a:r>
                      <a:endParaRPr lang="ko-KR" altLang="en-US" sz="4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3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90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uationAlbum_16x9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GraduationAlbum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11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GraduationAlbum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GraduationAlbum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67C575-4926-4555-BB3A-4F8A097BA2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졸업 사진 앨범, 검은색(와이드스크린)</Template>
  <TotalTime>0</TotalTime>
  <Words>216</Words>
  <Application>Microsoft Office PowerPoint</Application>
  <PresentationFormat>사용자 지정</PresentationFormat>
  <Paragraphs>82</Paragraphs>
  <Slides>13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1" baseType="lpstr">
      <vt:lpstr>HY견고딕</vt:lpstr>
      <vt:lpstr>맑은 고딕</vt:lpstr>
      <vt:lpstr>Arial</vt:lpstr>
      <vt:lpstr>Cambria</vt:lpstr>
      <vt:lpstr>Comic Sans MS</vt:lpstr>
      <vt:lpstr>Ravie</vt:lpstr>
      <vt:lpstr>Wingdings</vt:lpstr>
      <vt:lpstr>GraduationAlbum_16x9</vt:lpstr>
      <vt:lpstr>         Always Happy in the class </vt:lpstr>
      <vt:lpstr>Always</vt:lpstr>
      <vt:lpstr>Usually</vt:lpstr>
      <vt:lpstr>Often</vt:lpstr>
      <vt:lpstr>Sometimes</vt:lpstr>
      <vt:lpstr>Rarely</vt:lpstr>
      <vt:lpstr>Never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2014-02-21T18:02:11Z</dcterms:created>
  <dcterms:modified xsi:type="dcterms:W3CDTF">2014-02-22T03:59:13Z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TC028133329991</vt:lpwstr>
  </property>
</Properties>
</file>