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7" r:id="rId6"/>
    <p:sldId id="259" r:id="rId7"/>
    <p:sldId id="258" r:id="rId8"/>
    <p:sldId id="260" r:id="rId9"/>
    <p:sldId id="261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2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2014-03-29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2014-03-29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ko-KR" altLang="en-US" dirty="0"/>
          </a:p>
        </p:txBody>
      </p:sp>
      <p:pic>
        <p:nvPicPr>
          <p:cNvPr id="4" name="그림 3" descr="자전거 유모차.jpg"/>
          <p:cNvPicPr/>
          <p:nvPr/>
        </p:nvPicPr>
        <p:blipFill>
          <a:blip r:embed="rId2" cstate="print"/>
          <a:stretch>
            <a:fillRect/>
          </a:stretch>
        </p:blipFill>
        <p:spPr>
          <a:xfrm rot="20606790">
            <a:off x="192403" y="-262029"/>
            <a:ext cx="4020594" cy="4213708"/>
          </a:xfrm>
          <a:prstGeom prst="rect">
            <a:avLst/>
          </a:prstGeom>
        </p:spPr>
      </p:pic>
      <p:pic>
        <p:nvPicPr>
          <p:cNvPr id="5" name="그림 4" descr="조명베개.jpg"/>
          <p:cNvPicPr/>
          <p:nvPr/>
        </p:nvPicPr>
        <p:blipFill>
          <a:blip r:embed="rId3" cstate="print"/>
          <a:stretch>
            <a:fillRect/>
          </a:stretch>
        </p:blipFill>
        <p:spPr>
          <a:xfrm rot="514597">
            <a:off x="4777683" y="280537"/>
            <a:ext cx="4076571" cy="4191453"/>
          </a:xfrm>
          <a:prstGeom prst="rect">
            <a:avLst/>
          </a:prstGeom>
        </p:spPr>
      </p:pic>
      <p:pic>
        <p:nvPicPr>
          <p:cNvPr id="6" name="그림 5" descr="질량계산 도마.jpg"/>
          <p:cNvPicPr/>
          <p:nvPr/>
        </p:nvPicPr>
        <p:blipFill>
          <a:blip r:embed="rId4" cstate="print"/>
          <a:stretch>
            <a:fillRect/>
          </a:stretch>
        </p:blipFill>
        <p:spPr>
          <a:xfrm rot="21199101">
            <a:off x="1583218" y="3674807"/>
            <a:ext cx="4249370" cy="33347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algn="l"/>
            <a:r>
              <a:rPr lang="en-US" altLang="ko-KR" dirty="0" smtClean="0"/>
              <a:t>  snot</a:t>
            </a:r>
          </a:p>
          <a:p>
            <a:pPr algn="l"/>
            <a:endParaRPr lang="en-US" altLang="ko-KR" dirty="0" smtClean="0"/>
          </a:p>
          <a:p>
            <a:pPr algn="l"/>
            <a:endParaRPr lang="en-US" altLang="ko-KR" dirty="0" smtClean="0"/>
          </a:p>
          <a:p>
            <a:pPr algn="l"/>
            <a:endParaRPr lang="en-US" altLang="ko-KR" dirty="0" smtClean="0"/>
          </a:p>
          <a:p>
            <a:pPr algn="l"/>
            <a:endParaRPr lang="en-US" altLang="ko-KR" sz="2000" dirty="0" smtClean="0"/>
          </a:p>
          <a:p>
            <a:pPr algn="l"/>
            <a:r>
              <a:rPr lang="en-US" altLang="ko-KR" dirty="0" smtClean="0"/>
              <a:t>                  nostril</a:t>
            </a:r>
            <a:endParaRPr lang="ko-KR" altLang="en-US" dirty="0"/>
          </a:p>
        </p:txBody>
      </p:sp>
      <p:pic>
        <p:nvPicPr>
          <p:cNvPr id="4" name="그림 3" descr="sn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5" y="404664"/>
            <a:ext cx="4896545" cy="3249725"/>
          </a:xfrm>
          <a:prstGeom prst="rect">
            <a:avLst/>
          </a:prstGeom>
        </p:spPr>
      </p:pic>
      <p:pic>
        <p:nvPicPr>
          <p:cNvPr id="5" name="그림 4" descr="nostr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3381432"/>
            <a:ext cx="5220072" cy="3476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pPr algn="l"/>
            <a:endParaRPr lang="en-US" altLang="ko-KR" dirty="0" smtClean="0"/>
          </a:p>
          <a:p>
            <a:pPr algn="l"/>
            <a:endParaRPr lang="en-US" altLang="ko-KR" dirty="0" smtClean="0"/>
          </a:p>
          <a:p>
            <a:pPr algn="l"/>
            <a:endParaRPr lang="en-US" altLang="ko-KR" dirty="0" smtClean="0"/>
          </a:p>
          <a:p>
            <a:pPr algn="l"/>
            <a:endParaRPr lang="en-US" altLang="ko-KR" dirty="0" smtClean="0"/>
          </a:p>
          <a:p>
            <a:pPr algn="l"/>
            <a:r>
              <a:rPr lang="en-US" altLang="ko-KR" dirty="0" smtClean="0"/>
              <a:t>drool</a:t>
            </a:r>
          </a:p>
          <a:p>
            <a:pPr algn="l"/>
            <a:endParaRPr lang="en-US" altLang="ko-KR" dirty="0" smtClean="0"/>
          </a:p>
          <a:p>
            <a:pPr algn="l"/>
            <a:endParaRPr lang="en-US" altLang="ko-KR" dirty="0" smtClean="0"/>
          </a:p>
          <a:p>
            <a:pPr algn="l"/>
            <a:endParaRPr lang="en-US" altLang="ko-KR" dirty="0" smtClean="0"/>
          </a:p>
          <a:p>
            <a:pPr algn="l"/>
            <a:endParaRPr lang="en-US" altLang="ko-KR" sz="2000" dirty="0" smtClean="0"/>
          </a:p>
          <a:p>
            <a:pPr algn="l"/>
            <a:r>
              <a:rPr lang="en-US" altLang="ko-KR" dirty="0" smtClean="0"/>
              <a:t>    The bird is "bobbing."</a:t>
            </a:r>
          </a:p>
        </p:txBody>
      </p:sp>
      <p:pic>
        <p:nvPicPr>
          <p:cNvPr id="4" name="그림 3" descr="droo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5388811" cy="3573016"/>
          </a:xfrm>
          <a:prstGeom prst="rect">
            <a:avLst/>
          </a:prstGeom>
        </p:spPr>
      </p:pic>
      <p:pic>
        <p:nvPicPr>
          <p:cNvPr id="5" name="그림 4" descr="bobbi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9" y="2358009"/>
            <a:ext cx="4499992" cy="4499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A "crawling" baby in "diaper."</a:t>
            </a:r>
          </a:p>
          <a:p>
            <a:r>
              <a:rPr lang="en-US" altLang="ko-KR" dirty="0" smtClean="0"/>
              <a:t>There must be "bodily fluids" inside the diaper.</a:t>
            </a:r>
            <a:endParaRPr lang="ko-KR" altLang="en-US" dirty="0"/>
          </a:p>
        </p:txBody>
      </p:sp>
      <p:pic>
        <p:nvPicPr>
          <p:cNvPr id="5" name="그림 4" descr="diap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0"/>
            <a:ext cx="7613280" cy="5112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971600" y="476672"/>
            <a:ext cx="7272808" cy="11521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solidFill>
                  <a:schemeClr val="accent6">
                    <a:lumMod val="50000"/>
                  </a:schemeClr>
                </a:solidFill>
              </a:rPr>
              <a:t>Commuter's </a:t>
            </a:r>
            <a:r>
              <a:rPr lang="en-US" altLang="ko-KR" sz="4000" b="1" dirty="0" err="1" smtClean="0">
                <a:solidFill>
                  <a:schemeClr val="accent6">
                    <a:lumMod val="50000"/>
                  </a:schemeClr>
                </a:solidFill>
              </a:rPr>
              <a:t>Napcap</a:t>
            </a:r>
            <a:endParaRPr lang="ko-KR" alt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971600" y="2060848"/>
            <a:ext cx="7272808" cy="11521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solidFill>
                  <a:schemeClr val="accent6">
                    <a:lumMod val="50000"/>
                  </a:schemeClr>
                </a:solidFill>
              </a:rPr>
              <a:t>Full-body Umbrella</a:t>
            </a:r>
            <a:endParaRPr lang="ko-KR" alt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971600" y="3645024"/>
            <a:ext cx="7272808" cy="11521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solidFill>
                  <a:schemeClr val="accent6">
                    <a:lumMod val="50000"/>
                  </a:schemeClr>
                </a:solidFill>
              </a:rPr>
              <a:t>Toilet Roll Hat</a:t>
            </a:r>
            <a:endParaRPr lang="ko-KR" alt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971600" y="5229200"/>
            <a:ext cx="7272808" cy="11521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solidFill>
                  <a:schemeClr val="accent6">
                    <a:lumMod val="50000"/>
                  </a:schemeClr>
                </a:solidFill>
              </a:rPr>
              <a:t>Baby Mop</a:t>
            </a:r>
            <a:endParaRPr lang="ko-KR" alt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부제목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9807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solidFill>
                  <a:schemeClr val="accent6">
                    <a:lumMod val="50000"/>
                  </a:schemeClr>
                </a:solidFill>
              </a:rPr>
              <a:t>Toilet Roll Hat</a:t>
            </a:r>
            <a:endParaRPr lang="ko-KR" alt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그림 4" descr="화장지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6024" y="980728"/>
            <a:ext cx="8676456" cy="5877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부제목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9087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solidFill>
                  <a:schemeClr val="accent6">
                    <a:lumMod val="50000"/>
                  </a:schemeClr>
                </a:solidFill>
              </a:rPr>
              <a:t>Commuter's </a:t>
            </a:r>
            <a:r>
              <a:rPr lang="en-US" altLang="ko-KR" sz="4000" b="1" dirty="0" err="1" smtClean="0">
                <a:solidFill>
                  <a:schemeClr val="accent6">
                    <a:lumMod val="50000"/>
                  </a:schemeClr>
                </a:solidFill>
              </a:rPr>
              <a:t>Napcap</a:t>
            </a:r>
            <a:endParaRPr lang="ko-KR" alt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그림 4" descr="모자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908720"/>
            <a:ext cx="8892480" cy="5949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부제목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9807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solidFill>
                  <a:schemeClr val="accent6">
                    <a:lumMod val="50000"/>
                  </a:schemeClr>
                </a:solidFill>
              </a:rPr>
              <a:t>Full-body Umbrella</a:t>
            </a:r>
            <a:endParaRPr lang="ko-KR" alt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그림 4" descr="우산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39752" y="1008112"/>
            <a:ext cx="4392488" cy="5877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부제목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9807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solidFill>
                  <a:schemeClr val="accent6">
                    <a:lumMod val="50000"/>
                  </a:schemeClr>
                </a:solidFill>
              </a:rPr>
              <a:t>Baby Mop</a:t>
            </a:r>
            <a:endParaRPr lang="ko-KR" alt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그림 4" descr="baby mop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608" y="1008112"/>
            <a:ext cx="7128792" cy="5849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50</Words>
  <Application>Microsoft Office PowerPoint</Application>
  <PresentationFormat>화면 슬라이드 쇼(4:3)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Administrator</cp:lastModifiedBy>
  <cp:revision>16</cp:revision>
  <dcterms:created xsi:type="dcterms:W3CDTF">2006-10-05T04:04:58Z</dcterms:created>
  <dcterms:modified xsi:type="dcterms:W3CDTF">2014-03-29T06:02:05Z</dcterms:modified>
</cp:coreProperties>
</file>