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1B812-2AA8-439E-9B8A-D47775E36A26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4A9D-C1CB-4191-86BF-2F7EA9EC7F5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208912" cy="616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56784" cy="400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2756555"/>
            <a:ext cx="6012160" cy="4101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3515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Introduce your </a:t>
            </a:r>
            <a:r>
              <a:rPr lang="en-US" altLang="ko-KR" b="1" dirty="0" err="1" smtClean="0"/>
              <a:t>smartphone</a:t>
            </a:r>
            <a:r>
              <a:rPr lang="en-US" altLang="ko-KR" b="1" dirty="0" smtClean="0"/>
              <a:t>!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ü"/>
            </a:pPr>
            <a:r>
              <a:rPr lang="en-US" altLang="ko-KR" dirty="0" smtClean="0"/>
              <a:t>Brand? Model?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altLang="ko-KR" dirty="0" smtClean="0"/>
          </a:p>
          <a:p>
            <a:pPr marL="514350" indent="-514350">
              <a:buFont typeface="Wingdings" pitchFamily="2" charset="2"/>
              <a:buChar char="ü"/>
            </a:pPr>
            <a:r>
              <a:rPr lang="en-US" altLang="ko-KR" dirty="0" smtClean="0"/>
              <a:t>Color? Shape?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altLang="ko-KR" dirty="0"/>
          </a:p>
          <a:p>
            <a:pPr marL="514350" indent="-514350">
              <a:buFont typeface="Wingdings" pitchFamily="2" charset="2"/>
              <a:buChar char="ü"/>
            </a:pPr>
            <a:r>
              <a:rPr lang="en-US" altLang="ko-KR" dirty="0" smtClean="0"/>
              <a:t>2 good things.</a:t>
            </a:r>
          </a:p>
          <a:p>
            <a:pPr marL="514350" indent="-514350">
              <a:buFont typeface="Wingdings" pitchFamily="2" charset="2"/>
              <a:buChar char="ü"/>
            </a:pPr>
            <a:endParaRPr lang="en-US" altLang="ko-KR" dirty="0"/>
          </a:p>
          <a:p>
            <a:pPr marL="514350" indent="-514350">
              <a:buFont typeface="Wingdings" pitchFamily="2" charset="2"/>
              <a:buChar char="ü"/>
            </a:pPr>
            <a:r>
              <a:rPr lang="en-US" altLang="ko-KR" dirty="0" smtClean="0"/>
              <a:t>2 bad things.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54318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>DIY </a:t>
            </a:r>
            <a:r>
              <a:rPr lang="en-US" altLang="ko-KR" b="1" dirty="0" err="1" smtClean="0"/>
              <a:t>smarphone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sz="2800" b="1" dirty="0" smtClean="0"/>
              <a:t>(*DIY : Do It Yourself)</a:t>
            </a:r>
            <a:endParaRPr lang="ko-KR" altLang="en-US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47313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New Vocabulary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Endoskeleton:</a:t>
            </a:r>
          </a:p>
          <a:p>
            <a:pPr>
              <a:buFont typeface="Wingdings" pitchFamily="2" charset="2"/>
              <a:buChar char="ü"/>
            </a:pPr>
            <a:endParaRPr lang="en-US" altLang="ko-KR" dirty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Leeway:</a:t>
            </a:r>
          </a:p>
          <a:p>
            <a:pPr>
              <a:buFont typeface="Wingdings" pitchFamily="2" charset="2"/>
              <a:buChar char="ü"/>
            </a:pPr>
            <a:endParaRPr lang="en-US" altLang="ko-KR" dirty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Tweak:</a:t>
            </a:r>
          </a:p>
          <a:p>
            <a:pPr>
              <a:buFont typeface="Wingdings" pitchFamily="2" charset="2"/>
              <a:buChar char="ü"/>
            </a:pPr>
            <a:endParaRPr lang="en-US" altLang="ko-KR" dirty="0"/>
          </a:p>
          <a:p>
            <a:pPr>
              <a:buFont typeface="Wingdings" pitchFamily="2" charset="2"/>
              <a:buChar char="ü"/>
            </a:pPr>
            <a:r>
              <a:rPr lang="en-US" altLang="ko-KR" dirty="0" smtClean="0"/>
              <a:t> Throwback: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707904" y="1556792"/>
            <a:ext cx="519492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2400" dirty="0"/>
              <a:t>an internal skeleton or supporting framework in an animal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altLang="ko-KR" sz="2400" dirty="0"/>
              <a:t>freedom to do something the way you want to do it. </a:t>
            </a:r>
          </a:p>
          <a:p>
            <a:pPr marL="342900" marR="0" lvl="0" indent="-342900" algn="l" defTabSz="914400" rtl="0" eaLnBrk="1" fontAlgn="auto" latinLnBrk="1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2400" dirty="0"/>
              <a:t>to change or adjust something slightly in order to improve it. </a:t>
            </a:r>
            <a:endParaRPr lang="en-US" altLang="ko-KR" sz="2400" dirty="0" smtClean="0"/>
          </a:p>
          <a:p>
            <a:pPr marL="342900" lvl="0" indent="-342900">
              <a:spcBef>
                <a:spcPct val="20000"/>
              </a:spcBef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ko-KR" altLang="ko-KR" sz="2400" b="1" dirty="0"/>
              <a:t> </a:t>
            </a:r>
            <a:r>
              <a:rPr lang="en-US" altLang="ko-KR" sz="2400" dirty="0"/>
              <a:t>a person or thing that is similar to one that existed in the past. </a:t>
            </a:r>
            <a:endParaRPr kumimoji="0" lang="ko-KR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If I would develop a phone…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☞ It would be like …</a:t>
            </a:r>
          </a:p>
          <a:p>
            <a:pPr>
              <a:buNone/>
            </a:pPr>
            <a:r>
              <a:rPr lang="en-US" altLang="ko-KR" dirty="0" smtClean="0"/>
              <a:t>☞ </a:t>
            </a:r>
            <a:r>
              <a:rPr lang="en-US" altLang="ko-KR" dirty="0" smtClean="0"/>
              <a:t>I would put/add/get/have …</a:t>
            </a:r>
          </a:p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b="1" dirty="0" smtClean="0"/>
              <a:t>Describe the appearance and functions!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110</Words>
  <Application>Microsoft Office PowerPoint</Application>
  <PresentationFormat>화면 슬라이드 쇼(4:3)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Introduce your smartphone!</vt:lpstr>
      <vt:lpstr>DIY smarphone (*DIY : Do It Yourself)</vt:lpstr>
      <vt:lpstr>New Vocabulary</vt:lpstr>
      <vt:lpstr>If I would develop a phone…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ATIV BOOK</dc:creator>
  <cp:lastModifiedBy>ATIV BOOK</cp:lastModifiedBy>
  <cp:revision>14</cp:revision>
  <dcterms:created xsi:type="dcterms:W3CDTF">2014-05-14T13:19:01Z</dcterms:created>
  <dcterms:modified xsi:type="dcterms:W3CDTF">2014-05-14T15:18:19Z</dcterms:modified>
</cp:coreProperties>
</file>