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77" r:id="rId4"/>
    <p:sldId id="278" r:id="rId5"/>
    <p:sldId id="280" r:id="rId6"/>
    <p:sldId id="279" r:id="rId7"/>
    <p:sldId id="267" r:id="rId8"/>
    <p:sldId id="266" r:id="rId9"/>
    <p:sldId id="268" r:id="rId10"/>
    <p:sldId id="271" r:id="rId11"/>
    <p:sldId id="283" r:id="rId12"/>
    <p:sldId id="274" r:id="rId13"/>
    <p:sldId id="270" r:id="rId14"/>
    <p:sldId id="296" r:id="rId15"/>
    <p:sldId id="297" r:id="rId16"/>
    <p:sldId id="257" r:id="rId17"/>
    <p:sldId id="260" r:id="rId18"/>
    <p:sldId id="261" r:id="rId19"/>
    <p:sldId id="265" r:id="rId20"/>
    <p:sldId id="282" r:id="rId21"/>
    <p:sldId id="281" r:id="rId22"/>
    <p:sldId id="284" r:id="rId23"/>
    <p:sldId id="290" r:id="rId24"/>
    <p:sldId id="286" r:id="rId25"/>
    <p:sldId id="285" r:id="rId26"/>
    <p:sldId id="287" r:id="rId27"/>
    <p:sldId id="289" r:id="rId28"/>
    <p:sldId id="288" r:id="rId29"/>
    <p:sldId id="291" r:id="rId30"/>
    <p:sldId id="292" r:id="rId31"/>
    <p:sldId id="293" r:id="rId32"/>
    <p:sldId id="294" r:id="rId33"/>
    <p:sldId id="295"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60"/>
  </p:normalViewPr>
  <p:slideViewPr>
    <p:cSldViewPr>
      <p:cViewPr>
        <p:scale>
          <a:sx n="76" d="100"/>
          <a:sy n="76" d="100"/>
        </p:scale>
        <p:origin x="-124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7922A12A-DF36-47B8-B622-54CB94F66D81}" type="datetimeFigureOut">
              <a:rPr lang="ru-RU" smtClean="0"/>
              <a:pPr/>
              <a:t>01.07.2014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D37053-CD5C-416C-93CC-82E995CE053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8" name="Slide Number Placeholder 7"/>
          <p:cNvSpPr>
            <a:spLocks noGrp="1"/>
          </p:cNvSpPr>
          <p:nvPr>
            <p:ph type="sldNum" sz="quarter" idx="11"/>
          </p:nvPr>
        </p:nvSpPr>
        <p:spPr/>
        <p:txBody>
          <a:bodyPr/>
          <a:lstStyle/>
          <a:p>
            <a:fld id="{A43720E7-4B20-4BD0-B2F9-2BBED7670D07}" type="slidenum">
              <a:rPr lang="tr-TR" smtClean="0">
                <a:solidFill>
                  <a:prstClr val="white"/>
                </a:solidFill>
              </a:rPr>
              <a:pPr/>
              <a:t>‹#›</a:t>
            </a:fld>
            <a:endParaRPr lang="tr-TR">
              <a:solidFill>
                <a:prstClr val="white"/>
              </a:solidFill>
            </a:endParaRPr>
          </a:p>
        </p:txBody>
      </p:sp>
      <p:sp>
        <p:nvSpPr>
          <p:cNvPr id="9" name="Footer Placeholder 8"/>
          <p:cNvSpPr>
            <a:spLocks noGrp="1"/>
          </p:cNvSpPr>
          <p:nvPr>
            <p:ph type="ftr" sz="quarter" idx="12"/>
          </p:nvPr>
        </p:nvSpPr>
        <p:spPr/>
        <p:txBody>
          <a:bodyPr/>
          <a:lstStyle/>
          <a:p>
            <a:endParaRPr lang="tr-TR">
              <a:solidFill>
                <a:prstClr val="white"/>
              </a:solidFill>
            </a:endParaRPr>
          </a:p>
        </p:txBody>
      </p:sp>
    </p:spTree>
    <p:extLst>
      <p:ext uri="{BB962C8B-B14F-4D97-AF65-F5344CB8AC3E}">
        <p14:creationId xmlns:p14="http://schemas.microsoft.com/office/powerpoint/2010/main" val="3910438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898209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415185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6" name="Footer Placeholder 5"/>
          <p:cNvSpPr>
            <a:spLocks noGrp="1"/>
          </p:cNvSpPr>
          <p:nvPr>
            <p:ph type="ftr" sz="quarter" idx="11"/>
          </p:nvPr>
        </p:nvSpPr>
        <p:spPr/>
        <p:txBody>
          <a:bodyPr/>
          <a:lstStyle/>
          <a:p>
            <a:endParaRPr lang="tr-TR">
              <a:solidFill>
                <a:prstClr val="white"/>
              </a:solidFill>
            </a:endParaRPr>
          </a:p>
        </p:txBody>
      </p:sp>
      <p:sp>
        <p:nvSpPr>
          <p:cNvPr id="7" name="Slide Number Placeholder 6"/>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
        <p:nvSpPr>
          <p:cNvPr id="9" name="Title 8"/>
          <p:cNvSpPr>
            <a:spLocks noGrp="1"/>
          </p:cNvSpPr>
          <p:nvPr>
            <p:ph type="title"/>
          </p:nvPr>
        </p:nvSpPr>
        <p:spPr>
          <a:xfrm>
            <a:off x="914400" y="1544715"/>
            <a:ext cx="7315200" cy="1154097"/>
          </a:xfrm>
        </p:spPr>
        <p:txBody>
          <a:bodyPr/>
          <a:lstStyle/>
          <a:p>
            <a:r>
              <a:rPr lang="tr-TR" smtClean="0"/>
              <a:t>Asıl başlık stili için tıklatın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7740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8" name="Footer Placeholder 7"/>
          <p:cNvSpPr>
            <a:spLocks noGrp="1"/>
          </p:cNvSpPr>
          <p:nvPr>
            <p:ph type="ftr" sz="quarter" idx="11"/>
          </p:nvPr>
        </p:nvSpPr>
        <p:spPr/>
        <p:txBody>
          <a:bodyPr/>
          <a:lstStyle/>
          <a:p>
            <a:endParaRPr lang="tr-TR">
              <a:solidFill>
                <a:prstClr val="white"/>
              </a:solidFill>
            </a:endParaRPr>
          </a:p>
        </p:txBody>
      </p:sp>
      <p:sp>
        <p:nvSpPr>
          <p:cNvPr id="9" name="Slide Number Placeholder 8"/>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
        <p:nvSpPr>
          <p:cNvPr id="10" name="Title 9"/>
          <p:cNvSpPr>
            <a:spLocks noGrp="1"/>
          </p:cNvSpPr>
          <p:nvPr>
            <p:ph type="title"/>
          </p:nvPr>
        </p:nvSpPr>
        <p:spPr>
          <a:xfrm>
            <a:off x="914400" y="1544715"/>
            <a:ext cx="7315200" cy="1154097"/>
          </a:xfrm>
        </p:spPr>
        <p:txBody>
          <a:bodyPr/>
          <a:lstStyle/>
          <a:p>
            <a:r>
              <a:rPr lang="tr-TR" smtClean="0"/>
              <a:t>Asıl başlık stili için tıklatın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988703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4" name="Footer Placeholder 3"/>
          <p:cNvSpPr>
            <a:spLocks noGrp="1"/>
          </p:cNvSpPr>
          <p:nvPr>
            <p:ph type="ftr" sz="quarter" idx="11"/>
          </p:nvPr>
        </p:nvSpPr>
        <p:spPr/>
        <p:txBody>
          <a:bodyPr/>
          <a:lstStyle/>
          <a:p>
            <a:endParaRPr lang="tr-TR">
              <a:solidFill>
                <a:prstClr val="white"/>
              </a:solidFill>
            </a:endParaRPr>
          </a:p>
        </p:txBody>
      </p:sp>
      <p:sp>
        <p:nvSpPr>
          <p:cNvPr id="5" name="Slide Number Placeholder 4"/>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4065300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3" name="Footer Placeholder 2"/>
          <p:cNvSpPr>
            <a:spLocks noGrp="1"/>
          </p:cNvSpPr>
          <p:nvPr>
            <p:ph type="ftr" sz="quarter" idx="11"/>
          </p:nvPr>
        </p:nvSpPr>
        <p:spPr/>
        <p:txBody>
          <a:bodyPr/>
          <a:lstStyle/>
          <a:p>
            <a:endParaRPr lang="tr-TR">
              <a:solidFill>
                <a:prstClr val="white"/>
              </a:solidFill>
            </a:endParaRPr>
          </a:p>
        </p:txBody>
      </p:sp>
      <p:sp>
        <p:nvSpPr>
          <p:cNvPr id="4" name="Slide Number Placeholder 3"/>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584562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6" name="Footer Placeholder 5"/>
          <p:cNvSpPr>
            <a:spLocks noGrp="1"/>
          </p:cNvSpPr>
          <p:nvPr>
            <p:ph type="ftr" sz="quarter" idx="11"/>
          </p:nvPr>
        </p:nvSpPr>
        <p:spPr/>
        <p:txBody>
          <a:bodyPr/>
          <a:lstStyle/>
          <a:p>
            <a:endParaRPr lang="tr-TR">
              <a:solidFill>
                <a:prstClr val="white"/>
              </a:solidFill>
            </a:endParaRPr>
          </a:p>
        </p:txBody>
      </p:sp>
      <p:sp>
        <p:nvSpPr>
          <p:cNvPr id="7" name="Slide Number Placeholder 6"/>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892278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6" name="Footer Placeholder 5"/>
          <p:cNvSpPr>
            <a:spLocks noGrp="1"/>
          </p:cNvSpPr>
          <p:nvPr>
            <p:ph type="ftr" sz="quarter" idx="11"/>
          </p:nvPr>
        </p:nvSpPr>
        <p:spPr/>
        <p:txBody>
          <a:bodyPr/>
          <a:lstStyle/>
          <a:p>
            <a:endParaRPr lang="tr-TR">
              <a:solidFill>
                <a:prstClr val="white"/>
              </a:solidFill>
            </a:endParaRPr>
          </a:p>
        </p:txBody>
      </p:sp>
      <p:sp>
        <p:nvSpPr>
          <p:cNvPr id="7" name="Slide Number Placeholder 6"/>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548519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963776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A43720E7-4B20-4BD0-B2F9-2BBED7670D07}"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353420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7922A12A-DF36-47B8-B622-54CB94F66D81}" type="datetimeFigureOut">
              <a:rPr lang="ru-RU" smtClean="0"/>
              <a:pPr/>
              <a:t>01.07.2014</a:t>
            </a:fld>
            <a:endParaRPr lang="ru-RU"/>
          </a:p>
        </p:txBody>
      </p:sp>
      <p:sp>
        <p:nvSpPr>
          <p:cNvPr id="27" name="Номер слайда 26"/>
          <p:cNvSpPr>
            <a:spLocks noGrp="1"/>
          </p:cNvSpPr>
          <p:nvPr>
            <p:ph type="sldNum" sz="quarter" idx="11"/>
          </p:nvPr>
        </p:nvSpPr>
        <p:spPr/>
        <p:txBody>
          <a:bodyPr rtlCol="0"/>
          <a:lstStyle/>
          <a:p>
            <a:fld id="{54D37053-CD5C-416C-93CC-82E995CE053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922A12A-DF36-47B8-B622-54CB94F66D81}" type="datetimeFigureOut">
              <a:rPr lang="ru-RU" smtClean="0"/>
              <a:pPr/>
              <a:t>01.07.2014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54D37053-CD5C-416C-93CC-82E995CE05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922A12A-DF36-47B8-B622-54CB94F66D81}" type="datetimeFigureOut">
              <a:rPr lang="ru-RU" smtClean="0"/>
              <a:pPr/>
              <a:t>01.07.2014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22A12A-DF36-47B8-B622-54CB94F66D81}" type="datetimeFigureOut">
              <a:rPr lang="ru-RU" smtClean="0"/>
              <a:pPr/>
              <a:t>01.07.2014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D37053-CD5C-416C-93CC-82E995CE05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E875E3C-7A96-46EE-B463-33786DE9DB46}" type="datetimeFigureOut">
              <a:rPr lang="tr-TR" smtClean="0">
                <a:solidFill>
                  <a:prstClr val="white">
                    <a:alpha val="50000"/>
                  </a:prstClr>
                </a:solidFill>
              </a:rPr>
              <a:pPr/>
              <a:t>01.07.2014</a:t>
            </a:fld>
            <a:endParaRPr lang="tr-TR">
              <a:solidFill>
                <a:prstClr val="white">
                  <a:alpha val="50000"/>
                </a:prst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43720E7-4B20-4BD0-B2F9-2BBED7670D07}" type="slidenum">
              <a:rPr lang="tr-TR" smtClean="0">
                <a:solidFill>
                  <a:prstClr val="white"/>
                </a:solidFill>
              </a:rPr>
              <a:pPr/>
              <a:t>‹#›</a:t>
            </a:fld>
            <a:endParaRPr lang="tr-TR">
              <a:solidFill>
                <a:prstClr val="white"/>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solidFill>
                <a:prstClr val="white"/>
              </a:solidFill>
            </a:endParaRPr>
          </a:p>
        </p:txBody>
      </p:sp>
    </p:spTree>
    <p:extLst>
      <p:ext uri="{BB962C8B-B14F-4D97-AF65-F5344CB8AC3E}">
        <p14:creationId xmlns:p14="http://schemas.microsoft.com/office/powerpoint/2010/main" val="197477505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izquotes.com/quote/16814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457200" y="3899938"/>
            <a:ext cx="4953000" cy="2337374"/>
          </a:xfrm>
        </p:spPr>
        <p:txBody>
          <a:bodyPr>
            <a:normAutofit fontScale="77500" lnSpcReduction="20000"/>
          </a:bodyPr>
          <a:lstStyle/>
          <a:p>
            <a:endParaRPr lang="en-GB" sz="2900" dirty="0"/>
          </a:p>
          <a:p>
            <a:endParaRPr lang="en-GB" sz="2900" dirty="0" smtClean="0"/>
          </a:p>
          <a:p>
            <a:endParaRPr lang="en-GB" sz="2900" dirty="0"/>
          </a:p>
          <a:p>
            <a:r>
              <a:rPr lang="en-GB" sz="3800" dirty="0" smtClean="0"/>
              <a:t>TESOL 101</a:t>
            </a:r>
          </a:p>
          <a:p>
            <a:r>
              <a:rPr lang="en-GB" sz="3800" dirty="0" smtClean="0"/>
              <a:t>Grammar Lesson Plan</a:t>
            </a:r>
          </a:p>
          <a:p>
            <a:r>
              <a:rPr lang="en-GB" sz="3800" dirty="0" smtClean="0"/>
              <a:t>Instructor : </a:t>
            </a:r>
            <a:r>
              <a:rPr lang="en-GB" sz="3800" dirty="0" err="1" smtClean="0"/>
              <a:t>Jina</a:t>
            </a:r>
            <a:endParaRPr lang="ru-RU" sz="3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r>
              <a:rPr lang="tr-TR" altLang="ko-KR" i="1" dirty="0"/>
              <a:t>I’ve stopped watching cartoons.</a:t>
            </a:r>
          </a:p>
          <a:p>
            <a:endParaRPr lang="tr-TR" altLang="ko-KR" i="1" dirty="0"/>
          </a:p>
          <a:p>
            <a:pPr marL="109728" indent="0">
              <a:buNone/>
            </a:pPr>
            <a:r>
              <a:rPr lang="en-US" altLang="ko-KR" dirty="0"/>
              <a:t>         </a:t>
            </a:r>
            <a:r>
              <a:rPr lang="tr-TR" altLang="ko-KR" dirty="0"/>
              <a:t>Meaning: Stop an activity</a:t>
            </a:r>
            <a:endParaRPr lang="tr-TR" altLang="ko-KR" i="1" dirty="0"/>
          </a:p>
          <a:p>
            <a:pPr marL="109728" indent="0">
              <a:buNone/>
            </a:pPr>
            <a:endParaRPr lang="en-US" altLang="ko-KR" dirty="0"/>
          </a:p>
          <a:p>
            <a:r>
              <a:rPr lang="tr-TR" altLang="ko-KR" i="1" dirty="0"/>
              <a:t>We stopped to go to the toilets at the petrol station.</a:t>
            </a:r>
          </a:p>
          <a:p>
            <a:endParaRPr lang="tr-TR" altLang="ko-KR" i="1" dirty="0"/>
          </a:p>
          <a:p>
            <a:pPr marL="109728" indent="0">
              <a:buNone/>
            </a:pPr>
            <a:r>
              <a:rPr lang="en-US" altLang="ko-KR" i="1" dirty="0"/>
              <a:t>          </a:t>
            </a:r>
            <a:r>
              <a:rPr lang="tr-TR" altLang="ko-KR" i="1" dirty="0"/>
              <a:t>Meaning: </a:t>
            </a:r>
            <a:r>
              <a:rPr lang="tr-TR" altLang="ko-KR" dirty="0"/>
              <a:t>Stop in order to</a:t>
            </a:r>
            <a:endParaRPr lang="tr-TR" altLang="ko-KR" i="1" dirty="0"/>
          </a:p>
          <a:p>
            <a:endParaRPr lang="ko-KR" altLang="en-US" dirty="0"/>
          </a:p>
        </p:txBody>
      </p:sp>
      <p:sp>
        <p:nvSpPr>
          <p:cNvPr id="4" name="오른쪽 화살표 3"/>
          <p:cNvSpPr/>
          <p:nvPr/>
        </p:nvSpPr>
        <p:spPr>
          <a:xfrm>
            <a:off x="755576" y="3392996"/>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오른쪽 화살표 4"/>
          <p:cNvSpPr/>
          <p:nvPr/>
        </p:nvSpPr>
        <p:spPr>
          <a:xfrm>
            <a:off x="842442" y="5679250"/>
            <a:ext cx="576064" cy="1620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70386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r>
              <a:rPr lang="tr-TR" altLang="ko-KR" dirty="0"/>
              <a:t>I ‘ve tried to understand his English, but I was unsuccessful.</a:t>
            </a:r>
          </a:p>
          <a:p>
            <a:endParaRPr lang="tr-TR" altLang="ko-KR" dirty="0"/>
          </a:p>
          <a:p>
            <a:pPr marL="109728" indent="0">
              <a:buNone/>
            </a:pPr>
            <a:r>
              <a:rPr lang="en-US" altLang="ko-KR" dirty="0" smtClean="0"/>
              <a:t>        </a:t>
            </a:r>
            <a:r>
              <a:rPr lang="tr-TR" altLang="ko-KR" dirty="0" smtClean="0"/>
              <a:t>Meaning</a:t>
            </a:r>
            <a:r>
              <a:rPr lang="tr-TR" altLang="ko-KR" dirty="0"/>
              <a:t>: Make an </a:t>
            </a:r>
            <a:r>
              <a:rPr lang="tr-TR" altLang="ko-KR" dirty="0" smtClean="0"/>
              <a:t>effort</a:t>
            </a:r>
            <a:endParaRPr lang="en-US" altLang="ko-KR" dirty="0" smtClean="0"/>
          </a:p>
          <a:p>
            <a:endParaRPr lang="tr-TR" altLang="ko-KR" dirty="0"/>
          </a:p>
          <a:p>
            <a:r>
              <a:rPr lang="tr-TR" altLang="ko-KR" dirty="0"/>
              <a:t>Let’s try restarting the computer. </a:t>
            </a:r>
          </a:p>
          <a:p>
            <a:endParaRPr lang="tr-TR" altLang="ko-KR" dirty="0"/>
          </a:p>
          <a:p>
            <a:pPr marL="109728" indent="0">
              <a:buNone/>
            </a:pPr>
            <a:r>
              <a:rPr lang="en-US" altLang="ko-KR" dirty="0" smtClean="0"/>
              <a:t>        </a:t>
            </a:r>
            <a:r>
              <a:rPr lang="tr-TR" altLang="ko-KR" dirty="0" smtClean="0"/>
              <a:t>Meaning</a:t>
            </a:r>
            <a:r>
              <a:rPr lang="tr-TR" altLang="ko-KR" dirty="0"/>
              <a:t>: See if it works</a:t>
            </a:r>
          </a:p>
          <a:p>
            <a:endParaRPr lang="ko-KR" altLang="en-US" dirty="0"/>
          </a:p>
        </p:txBody>
      </p:sp>
      <p:sp>
        <p:nvSpPr>
          <p:cNvPr id="4" name="오른쪽 화살표 3"/>
          <p:cNvSpPr/>
          <p:nvPr/>
        </p:nvSpPr>
        <p:spPr>
          <a:xfrm>
            <a:off x="611560" y="3789040"/>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오른쪽 화살표 4"/>
          <p:cNvSpPr/>
          <p:nvPr/>
        </p:nvSpPr>
        <p:spPr>
          <a:xfrm>
            <a:off x="611560" y="5661248"/>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19649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r>
              <a:rPr lang="en-US" altLang="ko-KR" b="1" dirty="0"/>
              <a:t>The verbs : </a:t>
            </a:r>
            <a:r>
              <a:rPr lang="en-US" altLang="ko-KR" b="1" i="1" u="sng" dirty="0" smtClean="0"/>
              <a:t>begin/start/continue</a:t>
            </a:r>
            <a:r>
              <a:rPr lang="en-US" altLang="ko-KR" b="1" u="sng" dirty="0" smtClean="0"/>
              <a:t>/like/love/hate/prefer</a:t>
            </a:r>
            <a:r>
              <a:rPr lang="en-US" altLang="ko-KR" b="1" dirty="0" smtClean="0"/>
              <a:t> can </a:t>
            </a:r>
            <a:r>
              <a:rPr lang="en-US" altLang="ko-KR" b="1" dirty="0"/>
              <a:t>be followed by the gerund or the infinitive</a:t>
            </a:r>
            <a:endParaRPr lang="tr-TR" altLang="ko-KR" b="1" dirty="0"/>
          </a:p>
          <a:p>
            <a:endParaRPr lang="tr-TR" altLang="ko-KR" sz="3200" b="1" dirty="0"/>
          </a:p>
          <a:p>
            <a:r>
              <a:rPr lang="en-US" altLang="ko-KR" b="1" dirty="0"/>
              <a:t>with little or no change in meaning</a:t>
            </a:r>
            <a:endParaRPr lang="tr-TR" altLang="ko-KR" dirty="0"/>
          </a:p>
          <a:p>
            <a:endParaRPr lang="ko-KR" altLang="en-US" dirty="0"/>
          </a:p>
        </p:txBody>
      </p:sp>
    </p:spTree>
    <p:extLst>
      <p:ext uri="{BB962C8B-B14F-4D97-AF65-F5344CB8AC3E}">
        <p14:creationId xmlns:p14="http://schemas.microsoft.com/office/powerpoint/2010/main" val="2816700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내용 개체 틀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908720"/>
            <a:ext cx="3672408" cy="2391028"/>
          </a:xfrm>
        </p:spPr>
      </p:pic>
      <p:pic>
        <p:nvPicPr>
          <p:cNvPr id="10" name="그림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3501008"/>
            <a:ext cx="3744416" cy="2587575"/>
          </a:xfrm>
          <a:prstGeom prst="rect">
            <a:avLst/>
          </a:prstGeom>
        </p:spPr>
      </p:pic>
      <p:pic>
        <p:nvPicPr>
          <p:cNvPr id="11" name="그림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836712"/>
            <a:ext cx="3456384" cy="2578994"/>
          </a:xfrm>
          <a:prstGeom prst="rect">
            <a:avLst/>
          </a:prstGeom>
        </p:spPr>
      </p:pic>
      <p:pic>
        <p:nvPicPr>
          <p:cNvPr id="12" name="그림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5976" y="3523387"/>
            <a:ext cx="3888432" cy="2587575"/>
          </a:xfrm>
          <a:prstGeom prst="rect">
            <a:avLst/>
          </a:prstGeom>
        </p:spPr>
      </p:pic>
    </p:spTree>
    <p:extLst>
      <p:ext uri="{BB962C8B-B14F-4D97-AF65-F5344CB8AC3E}">
        <p14:creationId xmlns:p14="http://schemas.microsoft.com/office/powerpoint/2010/main" val="2601468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620688"/>
            <a:ext cx="3114675" cy="2088232"/>
          </a:xfrm>
        </p:spPr>
      </p:pic>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620688"/>
            <a:ext cx="2880320" cy="2135882"/>
          </a:xfrm>
          <a:prstGeom prst="rect">
            <a:avLst/>
          </a:prstGeom>
        </p:spPr>
      </p:pic>
      <p:pic>
        <p:nvPicPr>
          <p:cNvPr id="6" name="그림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831" y="3068960"/>
            <a:ext cx="2773641" cy="3240360"/>
          </a:xfrm>
          <a:prstGeom prst="rect">
            <a:avLst/>
          </a:prstGeom>
        </p:spPr>
      </p:pic>
    </p:spTree>
    <p:extLst>
      <p:ext uri="{BB962C8B-B14F-4D97-AF65-F5344CB8AC3E}">
        <p14:creationId xmlns:p14="http://schemas.microsoft.com/office/powerpoint/2010/main" val="941800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Sara thinks that she’ll be a model when she’s older. </a:t>
            </a:r>
            <a:r>
              <a:rPr lang="en-GB" dirty="0" smtClean="0">
                <a:solidFill>
                  <a:srgbClr val="C00000"/>
                </a:solidFill>
              </a:rPr>
              <a:t>(expect)</a:t>
            </a:r>
            <a:endParaRPr lang="ru-RU" dirty="0">
              <a:solidFill>
                <a:srgbClr val="C00000"/>
              </a:solidFill>
            </a:endParaRPr>
          </a:p>
        </p:txBody>
      </p:sp>
      <p:sp>
        <p:nvSpPr>
          <p:cNvPr id="3" name="Содержимое 2"/>
          <p:cNvSpPr>
            <a:spLocks noGrp="1"/>
          </p:cNvSpPr>
          <p:nvPr>
            <p:ph idx="1"/>
          </p:nvPr>
        </p:nvSpPr>
        <p:spPr>
          <a:xfrm>
            <a:off x="1619672" y="3429000"/>
            <a:ext cx="7067128" cy="3145536"/>
          </a:xfrm>
        </p:spPr>
        <p:txBody>
          <a:bodyPr>
            <a:normAutofit/>
          </a:bodyPr>
          <a:lstStyle/>
          <a:p>
            <a:r>
              <a:rPr lang="en-GB" sz="4000" dirty="0" smtClean="0"/>
              <a:t>Sara __________ a model when she’s older.</a:t>
            </a:r>
            <a:endParaRPr lang="ru-RU" sz="4000" dirty="0"/>
          </a:p>
        </p:txBody>
      </p:sp>
      <p:sp>
        <p:nvSpPr>
          <p:cNvPr id="4" name="Прямоугольник 3"/>
          <p:cNvSpPr/>
          <p:nvPr/>
        </p:nvSpPr>
        <p:spPr>
          <a:xfrm>
            <a:off x="3203848" y="3501008"/>
            <a:ext cx="2887329" cy="584775"/>
          </a:xfrm>
          <a:prstGeom prst="rect">
            <a:avLst/>
          </a:prstGeom>
        </p:spPr>
        <p:txBody>
          <a:bodyPr wrap="none">
            <a:spAutoFit/>
          </a:bodyPr>
          <a:lstStyle/>
          <a:p>
            <a:r>
              <a:rPr lang="en-GB" sz="3200" b="1" dirty="0">
                <a:solidFill>
                  <a:schemeClr val="accent3"/>
                </a:solidFill>
                <a:effectLst>
                  <a:outerShdw blurRad="38100" dist="38100" dir="2700000" algn="tl">
                    <a:srgbClr val="000000">
                      <a:alpha val="43137"/>
                    </a:srgbClr>
                  </a:outerShdw>
                </a:effectLst>
              </a:rPr>
              <a:t>e</a:t>
            </a:r>
            <a:r>
              <a:rPr lang="en-GB" sz="3200" b="1" dirty="0" smtClean="0">
                <a:solidFill>
                  <a:schemeClr val="accent3"/>
                </a:solidFill>
                <a:effectLst>
                  <a:outerShdw blurRad="38100" dist="38100" dir="2700000" algn="tl">
                    <a:srgbClr val="000000">
                      <a:alpha val="43137"/>
                    </a:srgbClr>
                  </a:outerShdw>
                </a:effectLst>
              </a:rPr>
              <a:t>xpects to be</a:t>
            </a:r>
            <a:endParaRPr lang="ru-RU" sz="3200" b="1" dirty="0">
              <a:solidFill>
                <a:schemeClr val="accent3"/>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He says he won’t eat food that is bad for him. </a:t>
            </a:r>
            <a:r>
              <a:rPr lang="en-GB" dirty="0" smtClean="0">
                <a:solidFill>
                  <a:srgbClr val="C00000"/>
                </a:solidFill>
              </a:rPr>
              <a:t>(refuse)</a:t>
            </a:r>
            <a:endParaRPr lang="ru-RU" dirty="0"/>
          </a:p>
        </p:txBody>
      </p:sp>
      <p:sp>
        <p:nvSpPr>
          <p:cNvPr id="3" name="Содержимое 2"/>
          <p:cNvSpPr>
            <a:spLocks noGrp="1"/>
          </p:cNvSpPr>
          <p:nvPr>
            <p:ph idx="1"/>
          </p:nvPr>
        </p:nvSpPr>
        <p:spPr>
          <a:xfrm>
            <a:off x="1547664" y="2924944"/>
            <a:ext cx="7139136" cy="3649592"/>
          </a:xfrm>
        </p:spPr>
        <p:txBody>
          <a:bodyPr>
            <a:normAutofit/>
          </a:bodyPr>
          <a:lstStyle/>
          <a:p>
            <a:r>
              <a:rPr lang="en-GB" sz="4000" dirty="0" smtClean="0"/>
              <a:t>He __________ food that is bad for him.</a:t>
            </a:r>
            <a:endParaRPr lang="ru-RU" sz="4000" dirty="0" smtClean="0"/>
          </a:p>
        </p:txBody>
      </p:sp>
      <p:sp>
        <p:nvSpPr>
          <p:cNvPr id="4" name="Прямоугольник 3"/>
          <p:cNvSpPr/>
          <p:nvPr/>
        </p:nvSpPr>
        <p:spPr>
          <a:xfrm>
            <a:off x="2915816" y="2924944"/>
            <a:ext cx="3001143" cy="584775"/>
          </a:xfrm>
          <a:prstGeom prst="rect">
            <a:avLst/>
          </a:prstGeom>
        </p:spPr>
        <p:txBody>
          <a:bodyPr wrap="none">
            <a:spAutoFit/>
          </a:bodyPr>
          <a:lstStyle/>
          <a:p>
            <a:r>
              <a:rPr lang="en-GB" sz="3200" b="1" dirty="0">
                <a:solidFill>
                  <a:schemeClr val="accent3"/>
                </a:solidFill>
                <a:effectLst>
                  <a:outerShdw blurRad="38100" dist="38100" dir="2700000" algn="tl">
                    <a:srgbClr val="000000">
                      <a:alpha val="43137"/>
                    </a:srgbClr>
                  </a:outerShdw>
                </a:effectLst>
              </a:rPr>
              <a:t>r</a:t>
            </a:r>
            <a:r>
              <a:rPr lang="en-GB" sz="3200" b="1" dirty="0" smtClean="0">
                <a:solidFill>
                  <a:schemeClr val="accent3"/>
                </a:solidFill>
                <a:effectLst>
                  <a:outerShdw blurRad="38100" dist="38100" dir="2700000" algn="tl">
                    <a:srgbClr val="000000">
                      <a:alpha val="43137"/>
                    </a:srgbClr>
                  </a:outerShdw>
                </a:effectLst>
              </a:rPr>
              <a:t>efuses to eat</a:t>
            </a:r>
            <a:endParaRPr lang="ru-RU" sz="3200" b="1" dirty="0">
              <a:solidFill>
                <a:schemeClr val="accent3"/>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Vivienne didn’t manage to keep her contact with Max Factor. </a:t>
            </a:r>
            <a:r>
              <a:rPr lang="en-GB" dirty="0" smtClean="0">
                <a:solidFill>
                  <a:srgbClr val="C00000"/>
                </a:solidFill>
              </a:rPr>
              <a:t>(fail)</a:t>
            </a:r>
            <a:endParaRPr lang="ru-RU" dirty="0"/>
          </a:p>
        </p:txBody>
      </p:sp>
      <p:sp>
        <p:nvSpPr>
          <p:cNvPr id="3" name="Содержимое 2"/>
          <p:cNvSpPr>
            <a:spLocks noGrp="1"/>
          </p:cNvSpPr>
          <p:nvPr>
            <p:ph idx="1"/>
          </p:nvPr>
        </p:nvSpPr>
        <p:spPr>
          <a:xfrm>
            <a:off x="1691680" y="3068960"/>
            <a:ext cx="6995120" cy="3505576"/>
          </a:xfrm>
        </p:spPr>
        <p:txBody>
          <a:bodyPr>
            <a:normAutofit/>
          </a:bodyPr>
          <a:lstStyle/>
          <a:p>
            <a:r>
              <a:rPr lang="en-GB" sz="4000" dirty="0" smtClean="0"/>
              <a:t>Vivienne _________ her contact with Max Factor.</a:t>
            </a:r>
            <a:endParaRPr lang="ru-RU" sz="4000" dirty="0" smtClean="0"/>
          </a:p>
        </p:txBody>
      </p:sp>
      <p:sp>
        <p:nvSpPr>
          <p:cNvPr id="4" name="Прямоугольник 3"/>
          <p:cNvSpPr/>
          <p:nvPr/>
        </p:nvSpPr>
        <p:spPr>
          <a:xfrm>
            <a:off x="4211960" y="3140968"/>
            <a:ext cx="3015569" cy="584775"/>
          </a:xfrm>
          <a:prstGeom prst="rect">
            <a:avLst/>
          </a:prstGeom>
        </p:spPr>
        <p:txBody>
          <a:bodyPr wrap="none">
            <a:spAutoFit/>
          </a:bodyPr>
          <a:lstStyle/>
          <a:p>
            <a:r>
              <a:rPr lang="en-GB" sz="3200" b="1" dirty="0">
                <a:solidFill>
                  <a:schemeClr val="accent3"/>
                </a:solidFill>
                <a:effectLst>
                  <a:outerShdw blurRad="38100" dist="38100" dir="2700000" algn="tl">
                    <a:srgbClr val="000000">
                      <a:alpha val="43137"/>
                    </a:srgbClr>
                  </a:outerShdw>
                </a:effectLst>
              </a:rPr>
              <a:t>f</a:t>
            </a:r>
            <a:r>
              <a:rPr lang="en-GB" sz="3200" b="1" dirty="0" smtClean="0">
                <a:solidFill>
                  <a:schemeClr val="accent3"/>
                </a:solidFill>
                <a:effectLst>
                  <a:outerShdw blurRad="38100" dist="38100" dir="2700000" algn="tl">
                    <a:srgbClr val="000000">
                      <a:alpha val="43137"/>
                    </a:srgbClr>
                  </a:outerShdw>
                </a:effectLst>
              </a:rPr>
              <a:t>ailed to keep</a:t>
            </a:r>
            <a:endParaRPr lang="ru-RU" sz="3200" b="1" dirty="0">
              <a:solidFill>
                <a:schemeClr val="accent3"/>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Will you start eating healthy food for sure? </a:t>
            </a:r>
            <a:r>
              <a:rPr lang="en-GB" dirty="0" smtClean="0">
                <a:solidFill>
                  <a:srgbClr val="C00000"/>
                </a:solidFill>
              </a:rPr>
              <a:t>(promise)</a:t>
            </a:r>
            <a:endParaRPr lang="ru-RU" dirty="0"/>
          </a:p>
        </p:txBody>
      </p:sp>
      <p:sp>
        <p:nvSpPr>
          <p:cNvPr id="3" name="Содержимое 2"/>
          <p:cNvSpPr>
            <a:spLocks noGrp="1"/>
          </p:cNvSpPr>
          <p:nvPr>
            <p:ph idx="1"/>
          </p:nvPr>
        </p:nvSpPr>
        <p:spPr>
          <a:xfrm>
            <a:off x="1979712" y="2924944"/>
            <a:ext cx="6707088" cy="3649592"/>
          </a:xfrm>
        </p:spPr>
        <p:txBody>
          <a:bodyPr>
            <a:normAutofit/>
          </a:bodyPr>
          <a:lstStyle/>
          <a:p>
            <a:r>
              <a:rPr lang="en-GB" sz="4000" dirty="0" smtClean="0"/>
              <a:t>Will you ____________ eating healthy food?</a:t>
            </a:r>
            <a:endParaRPr lang="ru-RU" sz="4000" dirty="0" smtClean="0"/>
          </a:p>
        </p:txBody>
      </p:sp>
      <p:sp>
        <p:nvSpPr>
          <p:cNvPr id="4" name="Прямоугольник 3"/>
          <p:cNvSpPr/>
          <p:nvPr/>
        </p:nvSpPr>
        <p:spPr>
          <a:xfrm>
            <a:off x="4427984" y="2996952"/>
            <a:ext cx="3583032" cy="584775"/>
          </a:xfrm>
          <a:prstGeom prst="rect">
            <a:avLst/>
          </a:prstGeom>
        </p:spPr>
        <p:txBody>
          <a:bodyPr wrap="none">
            <a:spAutoFit/>
          </a:bodyPr>
          <a:lstStyle/>
          <a:p>
            <a:r>
              <a:rPr lang="en-GB" sz="3200" b="1" dirty="0" smtClean="0">
                <a:solidFill>
                  <a:schemeClr val="accent3"/>
                </a:solidFill>
                <a:effectLst>
                  <a:outerShdw blurRad="38100" dist="38100" dir="2700000" algn="tl">
                    <a:srgbClr val="000000">
                      <a:alpha val="43137"/>
                    </a:srgbClr>
                  </a:outerShdw>
                </a:effectLst>
              </a:rPr>
              <a:t>promise to start</a:t>
            </a:r>
            <a:endParaRPr lang="ru-RU" sz="3200" b="1" dirty="0">
              <a:solidFill>
                <a:schemeClr val="accent3"/>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052736"/>
            <a:ext cx="7315200" cy="1154097"/>
          </a:xfrm>
        </p:spPr>
        <p:txBody>
          <a:bodyPr>
            <a:normAutofit/>
          </a:bodyPr>
          <a:lstStyle/>
          <a:p>
            <a:r>
              <a:rPr lang="en-US" sz="2800" b="1" u="sng" dirty="0"/>
              <a:t>Fill in the blanks below with the correct form of the verb in brackets.</a:t>
            </a:r>
            <a:endParaRPr lang="tr-TR" sz="2800" dirty="0"/>
          </a:p>
        </p:txBody>
      </p:sp>
      <p:sp>
        <p:nvSpPr>
          <p:cNvPr id="6" name="İçerik Yer Tutucusu 5"/>
          <p:cNvSpPr>
            <a:spLocks noGrp="1"/>
          </p:cNvSpPr>
          <p:nvPr>
            <p:ph idx="1"/>
          </p:nvPr>
        </p:nvSpPr>
        <p:spPr>
          <a:xfrm>
            <a:off x="914400" y="2769833"/>
            <a:ext cx="7315200" cy="3827519"/>
          </a:xfrm>
        </p:spPr>
        <p:txBody>
          <a:bodyPr>
            <a:normAutofit/>
          </a:bodyPr>
          <a:lstStyle/>
          <a:p>
            <a:r>
              <a:rPr lang="en-US" dirty="0"/>
              <a:t>1.    It's obvious he's only interested in (make) ______________ money</a:t>
            </a:r>
            <a:r>
              <a:rPr lang="en-US" dirty="0" smtClean="0"/>
              <a:t>.</a:t>
            </a:r>
            <a:endParaRPr lang="tr-TR" dirty="0" smtClean="0"/>
          </a:p>
          <a:p>
            <a:r>
              <a:rPr lang="en-US" dirty="0"/>
              <a:t>2.    Anne couldn't find a taxi so I offered (drive) ________________ her to the </a:t>
            </a:r>
            <a:r>
              <a:rPr lang="en-US" dirty="0" smtClean="0"/>
              <a:t>station.</a:t>
            </a:r>
            <a:endParaRPr lang="tr-TR" dirty="0" smtClean="0"/>
          </a:p>
          <a:p>
            <a:r>
              <a:rPr lang="en-US" dirty="0" smtClean="0"/>
              <a:t>3</a:t>
            </a:r>
            <a:r>
              <a:rPr lang="en-US" dirty="0"/>
              <a:t>.   I managed (book) ________________ two seats on the morning </a:t>
            </a:r>
            <a:r>
              <a:rPr lang="en-US" dirty="0" smtClean="0"/>
              <a:t>flight</a:t>
            </a:r>
            <a:r>
              <a:rPr lang="tr-TR" dirty="0" smtClean="0"/>
              <a:t>.</a:t>
            </a:r>
          </a:p>
          <a:p>
            <a:r>
              <a:rPr lang="en-US" dirty="0"/>
              <a:t>4.   I promise (send) _______________ you our new brochure as soon as it's available.   </a:t>
            </a:r>
            <a:endParaRPr lang="tr-TR" dirty="0" smtClean="0"/>
          </a:p>
          <a:p>
            <a:r>
              <a:rPr lang="en-US" dirty="0"/>
              <a:t>5.   Peter was delighted (meet) _______________ a former colleague at the conference.</a:t>
            </a:r>
            <a:br>
              <a:rPr lang="en-US" dirty="0"/>
            </a:br>
            <a:r>
              <a:rPr lang="en-US" dirty="0"/>
              <a:t> </a:t>
            </a:r>
            <a:endParaRPr lang="tr-TR" dirty="0"/>
          </a:p>
        </p:txBody>
      </p:sp>
      <p:sp>
        <p:nvSpPr>
          <p:cNvPr id="7" name="Dikdörtgen 6"/>
          <p:cNvSpPr/>
          <p:nvPr/>
        </p:nvSpPr>
        <p:spPr>
          <a:xfrm>
            <a:off x="1415237" y="2996952"/>
            <a:ext cx="188026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making</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9" name="Dikdörtgen 8"/>
          <p:cNvSpPr/>
          <p:nvPr/>
        </p:nvSpPr>
        <p:spPr>
          <a:xfrm>
            <a:off x="1707597" y="3645024"/>
            <a:ext cx="1295546"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t</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o</a:t>
            </a:r>
            <a:r>
              <a:rPr lang="tr-TR" sz="2400" b="1" dirty="0"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 </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drive</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10" name="Dikdörtgen 9"/>
          <p:cNvSpPr/>
          <p:nvPr/>
        </p:nvSpPr>
        <p:spPr>
          <a:xfrm>
            <a:off x="4211960" y="4005064"/>
            <a:ext cx="1293944"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t</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o</a:t>
            </a:r>
            <a:r>
              <a:rPr lang="tr-TR" sz="2400" b="1" dirty="0"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 </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book</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11" name="Dikdörtgen 10"/>
          <p:cNvSpPr/>
          <p:nvPr/>
        </p:nvSpPr>
        <p:spPr>
          <a:xfrm>
            <a:off x="3779912" y="4653136"/>
            <a:ext cx="1277914"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t</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o</a:t>
            </a:r>
            <a:r>
              <a:rPr lang="tr-TR" sz="2400" b="1" dirty="0"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 </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send</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12" name="Dikdörtgen 11"/>
          <p:cNvSpPr/>
          <p:nvPr/>
        </p:nvSpPr>
        <p:spPr>
          <a:xfrm>
            <a:off x="5057826" y="5301208"/>
            <a:ext cx="1279517"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t</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o</a:t>
            </a:r>
            <a:r>
              <a:rPr lang="tr-TR" sz="2400" b="1" dirty="0"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 </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meet</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68763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down)">
                                      <p:cBhvr>
                                        <p:cTn id="61" dur="580">
                                          <p:stCondLst>
                                            <p:cond delay="0"/>
                                          </p:stCondLst>
                                        </p:cTn>
                                        <p:tgtEl>
                                          <p:spTgt spid="11"/>
                                        </p:tgtEl>
                                      </p:cBhvr>
                                    </p:animEffect>
                                    <p:anim calcmode="lin" valueType="num">
                                      <p:cBhvr>
                                        <p:cTn id="6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7" dur="26">
                                          <p:stCondLst>
                                            <p:cond delay="650"/>
                                          </p:stCondLst>
                                        </p:cTn>
                                        <p:tgtEl>
                                          <p:spTgt spid="11"/>
                                        </p:tgtEl>
                                      </p:cBhvr>
                                      <p:to x="100000" y="60000"/>
                                    </p:animScale>
                                    <p:animScale>
                                      <p:cBhvr>
                                        <p:cTn id="68" dur="166" decel="50000">
                                          <p:stCondLst>
                                            <p:cond delay="676"/>
                                          </p:stCondLst>
                                        </p:cTn>
                                        <p:tgtEl>
                                          <p:spTgt spid="11"/>
                                        </p:tgtEl>
                                      </p:cBhvr>
                                      <p:to x="100000" y="100000"/>
                                    </p:animScale>
                                    <p:animScale>
                                      <p:cBhvr>
                                        <p:cTn id="69" dur="26">
                                          <p:stCondLst>
                                            <p:cond delay="1312"/>
                                          </p:stCondLst>
                                        </p:cTn>
                                        <p:tgtEl>
                                          <p:spTgt spid="11"/>
                                        </p:tgtEl>
                                      </p:cBhvr>
                                      <p:to x="100000" y="80000"/>
                                    </p:animScale>
                                    <p:animScale>
                                      <p:cBhvr>
                                        <p:cTn id="70" dur="166" decel="50000">
                                          <p:stCondLst>
                                            <p:cond delay="1338"/>
                                          </p:stCondLst>
                                        </p:cTn>
                                        <p:tgtEl>
                                          <p:spTgt spid="11"/>
                                        </p:tgtEl>
                                      </p:cBhvr>
                                      <p:to x="100000" y="100000"/>
                                    </p:animScale>
                                    <p:animScale>
                                      <p:cBhvr>
                                        <p:cTn id="71" dur="26">
                                          <p:stCondLst>
                                            <p:cond delay="1642"/>
                                          </p:stCondLst>
                                        </p:cTn>
                                        <p:tgtEl>
                                          <p:spTgt spid="11"/>
                                        </p:tgtEl>
                                      </p:cBhvr>
                                      <p:to x="100000" y="90000"/>
                                    </p:animScale>
                                    <p:animScale>
                                      <p:cBhvr>
                                        <p:cTn id="72" dur="166" decel="50000">
                                          <p:stCondLst>
                                            <p:cond delay="1668"/>
                                          </p:stCondLst>
                                        </p:cTn>
                                        <p:tgtEl>
                                          <p:spTgt spid="11"/>
                                        </p:tgtEl>
                                      </p:cBhvr>
                                      <p:to x="100000" y="100000"/>
                                    </p:animScale>
                                    <p:animScale>
                                      <p:cBhvr>
                                        <p:cTn id="73" dur="26">
                                          <p:stCondLst>
                                            <p:cond delay="1808"/>
                                          </p:stCondLst>
                                        </p:cTn>
                                        <p:tgtEl>
                                          <p:spTgt spid="11"/>
                                        </p:tgtEl>
                                      </p:cBhvr>
                                      <p:to x="100000" y="95000"/>
                                    </p:animScale>
                                    <p:animScale>
                                      <p:cBhvr>
                                        <p:cTn id="74" dur="166" decel="50000">
                                          <p:stCondLst>
                                            <p:cond delay="1834"/>
                                          </p:stCondLst>
                                        </p:cTn>
                                        <p:tgtEl>
                                          <p:spTgt spid="11"/>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80">
                                          <p:stCondLst>
                                            <p:cond delay="0"/>
                                          </p:stCondLst>
                                        </p:cTn>
                                        <p:tgtEl>
                                          <p:spTgt spid="12"/>
                                        </p:tgtEl>
                                      </p:cBhvr>
                                    </p:animEffect>
                                    <p:anim calcmode="lin" valueType="num">
                                      <p:cBhvr>
                                        <p:cTn id="8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5" dur="26">
                                          <p:stCondLst>
                                            <p:cond delay="650"/>
                                          </p:stCondLst>
                                        </p:cTn>
                                        <p:tgtEl>
                                          <p:spTgt spid="12"/>
                                        </p:tgtEl>
                                      </p:cBhvr>
                                      <p:to x="100000" y="60000"/>
                                    </p:animScale>
                                    <p:animScale>
                                      <p:cBhvr>
                                        <p:cTn id="86" dur="166" decel="50000">
                                          <p:stCondLst>
                                            <p:cond delay="676"/>
                                          </p:stCondLst>
                                        </p:cTn>
                                        <p:tgtEl>
                                          <p:spTgt spid="12"/>
                                        </p:tgtEl>
                                      </p:cBhvr>
                                      <p:to x="100000" y="100000"/>
                                    </p:animScale>
                                    <p:animScale>
                                      <p:cBhvr>
                                        <p:cTn id="87" dur="26">
                                          <p:stCondLst>
                                            <p:cond delay="1312"/>
                                          </p:stCondLst>
                                        </p:cTn>
                                        <p:tgtEl>
                                          <p:spTgt spid="12"/>
                                        </p:tgtEl>
                                      </p:cBhvr>
                                      <p:to x="100000" y="80000"/>
                                    </p:animScale>
                                    <p:animScale>
                                      <p:cBhvr>
                                        <p:cTn id="88" dur="166" decel="50000">
                                          <p:stCondLst>
                                            <p:cond delay="1338"/>
                                          </p:stCondLst>
                                        </p:cTn>
                                        <p:tgtEl>
                                          <p:spTgt spid="12"/>
                                        </p:tgtEl>
                                      </p:cBhvr>
                                      <p:to x="100000" y="100000"/>
                                    </p:animScale>
                                    <p:animScale>
                                      <p:cBhvr>
                                        <p:cTn id="89" dur="26">
                                          <p:stCondLst>
                                            <p:cond delay="1642"/>
                                          </p:stCondLst>
                                        </p:cTn>
                                        <p:tgtEl>
                                          <p:spTgt spid="12"/>
                                        </p:tgtEl>
                                      </p:cBhvr>
                                      <p:to x="100000" y="90000"/>
                                    </p:animScale>
                                    <p:animScale>
                                      <p:cBhvr>
                                        <p:cTn id="90" dur="166" decel="50000">
                                          <p:stCondLst>
                                            <p:cond delay="1668"/>
                                          </p:stCondLst>
                                        </p:cTn>
                                        <p:tgtEl>
                                          <p:spTgt spid="12"/>
                                        </p:tgtEl>
                                      </p:cBhvr>
                                      <p:to x="100000" y="100000"/>
                                    </p:animScale>
                                    <p:animScale>
                                      <p:cBhvr>
                                        <p:cTn id="91" dur="26">
                                          <p:stCondLst>
                                            <p:cond delay="1808"/>
                                          </p:stCondLst>
                                        </p:cTn>
                                        <p:tgtEl>
                                          <p:spTgt spid="12"/>
                                        </p:tgtEl>
                                      </p:cBhvr>
                                      <p:to x="100000" y="95000"/>
                                    </p:animScale>
                                    <p:animScale>
                                      <p:cBhvr>
                                        <p:cTn id="92"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내용 개체 틀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908720"/>
            <a:ext cx="3672408" cy="2391028"/>
          </a:xfrm>
        </p:spPr>
      </p:pic>
      <p:pic>
        <p:nvPicPr>
          <p:cNvPr id="10" name="그림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3501008"/>
            <a:ext cx="3744416" cy="2587575"/>
          </a:xfrm>
          <a:prstGeom prst="rect">
            <a:avLst/>
          </a:prstGeom>
        </p:spPr>
      </p:pic>
      <p:pic>
        <p:nvPicPr>
          <p:cNvPr id="11" name="그림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836712"/>
            <a:ext cx="3456384" cy="2578994"/>
          </a:xfrm>
          <a:prstGeom prst="rect">
            <a:avLst/>
          </a:prstGeom>
        </p:spPr>
      </p:pic>
      <p:pic>
        <p:nvPicPr>
          <p:cNvPr id="12" name="그림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5976" y="3523387"/>
            <a:ext cx="3888432" cy="2587575"/>
          </a:xfrm>
          <a:prstGeom prst="rect">
            <a:avLst/>
          </a:prstGeom>
        </p:spPr>
      </p:pic>
    </p:spTree>
    <p:extLst>
      <p:ext uri="{BB962C8B-B14F-4D97-AF65-F5344CB8AC3E}">
        <p14:creationId xmlns:p14="http://schemas.microsoft.com/office/powerpoint/2010/main" val="3733725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79134" y="692696"/>
            <a:ext cx="7315200" cy="1154097"/>
          </a:xfrm>
        </p:spPr>
        <p:txBody>
          <a:bodyPr>
            <a:normAutofit/>
          </a:bodyPr>
          <a:lstStyle/>
          <a:p>
            <a:r>
              <a:rPr lang="en-US" sz="2800" b="1" u="sng" dirty="0"/>
              <a:t>Fill in the blanks below with the correct form of the verb in brackets.</a:t>
            </a:r>
            <a:endParaRPr lang="tr-TR" sz="2800" dirty="0"/>
          </a:p>
        </p:txBody>
      </p:sp>
      <p:sp>
        <p:nvSpPr>
          <p:cNvPr id="3" name="İçerik Yer Tutucusu 2"/>
          <p:cNvSpPr>
            <a:spLocks noGrp="1"/>
          </p:cNvSpPr>
          <p:nvPr>
            <p:ph idx="1"/>
          </p:nvPr>
        </p:nvSpPr>
        <p:spPr/>
        <p:txBody>
          <a:bodyPr/>
          <a:lstStyle/>
          <a:p>
            <a:r>
              <a:rPr lang="en-US" dirty="0"/>
              <a:t>6.   I avoid (take) _______________ the car whenever possible, </a:t>
            </a:r>
            <a:r>
              <a:rPr lang="en-US" dirty="0" smtClean="0"/>
              <a:t>especially </a:t>
            </a:r>
            <a:r>
              <a:rPr lang="en-US" dirty="0"/>
              <a:t>in big cities</a:t>
            </a:r>
            <a:r>
              <a:rPr lang="en-US" dirty="0" smtClean="0"/>
              <a:t>.</a:t>
            </a:r>
            <a:endParaRPr lang="tr-TR" dirty="0" smtClean="0"/>
          </a:p>
          <a:p>
            <a:r>
              <a:rPr lang="en-US" dirty="0"/>
              <a:t>7.   We finished the job by (work) _______________ 12 hours a day.   </a:t>
            </a:r>
            <a:endParaRPr lang="tr-TR" dirty="0" smtClean="0"/>
          </a:p>
          <a:p>
            <a:r>
              <a:rPr lang="en-US" dirty="0"/>
              <a:t>8.   Bob sent a report to the Chairman instead of (attend) _______________ the meeting</a:t>
            </a:r>
            <a:r>
              <a:rPr lang="en-US" dirty="0" smtClean="0"/>
              <a:t>.</a:t>
            </a:r>
            <a:endParaRPr lang="tr-TR" dirty="0" smtClean="0"/>
          </a:p>
          <a:p>
            <a:r>
              <a:rPr lang="en-US" dirty="0"/>
              <a:t>9.   A lot of people dislike (drive) _______________ at night.  </a:t>
            </a:r>
            <a:endParaRPr lang="tr-TR" dirty="0" smtClean="0"/>
          </a:p>
          <a:p>
            <a:r>
              <a:rPr lang="en-US" dirty="0"/>
              <a:t>10.</a:t>
            </a:r>
            <a:r>
              <a:rPr lang="en-US" b="1" dirty="0"/>
              <a:t>  </a:t>
            </a:r>
            <a:r>
              <a:rPr lang="en-US" dirty="0"/>
              <a:t>I intend (speak) _______________ to my boss about your </a:t>
            </a:r>
            <a:r>
              <a:rPr lang="en-US" dirty="0" smtClean="0"/>
              <a:t>complaint</a:t>
            </a:r>
            <a:r>
              <a:rPr lang="tr-TR" dirty="0" smtClean="0"/>
              <a:t>.</a:t>
            </a:r>
            <a:endParaRPr lang="tr-TR" dirty="0"/>
          </a:p>
        </p:txBody>
      </p:sp>
      <p:sp>
        <p:nvSpPr>
          <p:cNvPr id="4" name="Dikdörtgen 3"/>
          <p:cNvSpPr/>
          <p:nvPr/>
        </p:nvSpPr>
        <p:spPr>
          <a:xfrm>
            <a:off x="3481637" y="2636912"/>
            <a:ext cx="1090363"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taking</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5" name="Dikdörtgen 4"/>
          <p:cNvSpPr/>
          <p:nvPr/>
        </p:nvSpPr>
        <p:spPr>
          <a:xfrm>
            <a:off x="5253437" y="3284984"/>
            <a:ext cx="1362873"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working</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6" name="Dikdörtgen 5"/>
          <p:cNvSpPr/>
          <p:nvPr/>
        </p:nvSpPr>
        <p:spPr>
          <a:xfrm>
            <a:off x="1547664" y="4293096"/>
            <a:ext cx="1568058"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attending</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7" name="Dikdörtgen 6"/>
          <p:cNvSpPr/>
          <p:nvPr/>
        </p:nvSpPr>
        <p:spPr>
          <a:xfrm>
            <a:off x="5330380" y="4653136"/>
            <a:ext cx="1208985"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driving</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
        <p:nvSpPr>
          <p:cNvPr id="8" name="Dikdörtgen 7"/>
          <p:cNvSpPr/>
          <p:nvPr/>
        </p:nvSpPr>
        <p:spPr>
          <a:xfrm>
            <a:off x="3820032" y="5013176"/>
            <a:ext cx="1433405"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400" b="1" dirty="0" err="1">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t</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o</a:t>
            </a:r>
            <a:r>
              <a:rPr lang="tr-TR" sz="2400" b="1" dirty="0"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 </a:t>
            </a:r>
            <a:r>
              <a:rPr lang="tr-TR" sz="2400" b="1" dirty="0" err="1" smtClean="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rPr>
              <a:t>speak</a:t>
            </a:r>
            <a:endParaRPr lang="tr-TR" sz="2400" b="1" dirty="0">
              <a:ln w="11430"/>
              <a:gradFill>
                <a:gsLst>
                  <a:gs pos="0">
                    <a:srgbClr val="D2610C">
                      <a:tint val="70000"/>
                      <a:satMod val="245000"/>
                    </a:srgbClr>
                  </a:gs>
                  <a:gs pos="75000">
                    <a:srgbClr val="D2610C">
                      <a:tint val="90000"/>
                      <a:shade val="60000"/>
                      <a:satMod val="240000"/>
                    </a:srgbClr>
                  </a:gs>
                  <a:gs pos="100000">
                    <a:srgbClr val="D2610C">
                      <a:tint val="100000"/>
                      <a:shade val="50000"/>
                      <a:satMod val="240000"/>
                    </a:srgb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73909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148064" y="1196752"/>
            <a:ext cx="3466728" cy="4824536"/>
          </a:xfrm>
        </p:spPr>
        <p:txBody>
          <a:bodyPr>
            <a:noAutofit/>
          </a:bodyPr>
          <a:lstStyle/>
          <a:p>
            <a:r>
              <a:rPr lang="en-US" altLang="ko-KR" sz="2400" dirty="0" smtClean="0"/>
              <a:t>"</a:t>
            </a:r>
            <a:r>
              <a:rPr lang="en-US" altLang="ko-KR" sz="2400" dirty="0"/>
              <a:t>I Will Survive" is a hit song first performed by American singer Gloria Gaynor, released in October 1978. </a:t>
            </a:r>
            <a:r>
              <a:rPr lang="ko-KR" altLang="en-US" sz="2400" dirty="0"/>
              <a:t/>
            </a:r>
            <a:br>
              <a:rPr lang="ko-KR" altLang="en-US" sz="2400" dirty="0"/>
            </a:br>
            <a:r>
              <a:rPr lang="ko-KR" altLang="en-US" sz="2400" dirty="0"/>
              <a:t/>
            </a:r>
            <a:br>
              <a:rPr lang="ko-KR" altLang="en-US" sz="2400" dirty="0"/>
            </a:br>
            <a:r>
              <a:rPr lang="en-US" altLang="ko-KR" sz="2400" dirty="0" smtClean="0"/>
              <a:t>Before </a:t>
            </a:r>
            <a:r>
              <a:rPr lang="en-US" altLang="ko-KR" sz="2400" dirty="0"/>
              <a:t>you listen to the song, complete the blanks using the verbs in brackets in the correct form. </a:t>
            </a:r>
            <a:r>
              <a:rPr lang="en-US" altLang="ko-KR" sz="2400" dirty="0" smtClean="0"/>
              <a:t>Then </a:t>
            </a:r>
            <a:r>
              <a:rPr lang="en-US" altLang="ko-KR" sz="2400" dirty="0"/>
              <a:t>listen to the song and check your answers. </a:t>
            </a:r>
            <a:endParaRPr lang="ko-KR" altLang="en-US" sz="2400" dirty="0"/>
          </a:p>
        </p:txBody>
      </p:sp>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124744"/>
            <a:ext cx="4600372" cy="4900414"/>
          </a:xfrm>
        </p:spPr>
      </p:pic>
    </p:spTree>
    <p:extLst>
      <p:ext uri="{BB962C8B-B14F-4D97-AF65-F5344CB8AC3E}">
        <p14:creationId xmlns:p14="http://schemas.microsoft.com/office/powerpoint/2010/main" val="828625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620688"/>
            <a:ext cx="2664296" cy="2664296"/>
          </a:xfrm>
        </p:spPr>
      </p:pic>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657224"/>
            <a:ext cx="3412059" cy="2555751"/>
          </a:xfrm>
          <a:prstGeom prst="rect">
            <a:avLst/>
          </a:prstGeom>
        </p:spPr>
      </p:pic>
      <p:pic>
        <p:nvPicPr>
          <p:cNvPr id="6" name="그림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3428999"/>
            <a:ext cx="2664296" cy="2676190"/>
          </a:xfrm>
          <a:prstGeom prst="rect">
            <a:avLst/>
          </a:prstGeom>
        </p:spPr>
      </p:pic>
      <p:pic>
        <p:nvPicPr>
          <p:cNvPr id="7" name="그림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87824" y="3501007"/>
            <a:ext cx="2664296" cy="2748685"/>
          </a:xfrm>
          <a:prstGeom prst="rect">
            <a:avLst/>
          </a:prstGeom>
        </p:spPr>
      </p:pic>
      <p:pic>
        <p:nvPicPr>
          <p:cNvPr id="8" name="그림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68144" y="3454069"/>
            <a:ext cx="2448272" cy="2937926"/>
          </a:xfrm>
          <a:prstGeom prst="rect">
            <a:avLst/>
          </a:prstGeom>
        </p:spPr>
      </p:pic>
    </p:spTree>
    <p:extLst>
      <p:ext uri="{BB962C8B-B14F-4D97-AF65-F5344CB8AC3E}">
        <p14:creationId xmlns:p14="http://schemas.microsoft.com/office/powerpoint/2010/main" val="4133091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836712"/>
            <a:ext cx="8229600" cy="1066800"/>
          </a:xfrm>
        </p:spPr>
        <p:txBody>
          <a:bodyPr/>
          <a:lstStyle/>
          <a:p>
            <a:r>
              <a:rPr lang="en-US" altLang="ko-KR" dirty="0"/>
              <a:t>Love Story of a Modern Era</a:t>
            </a:r>
            <a:endParaRPr lang="ko-KR" altLang="en-US" dirty="0"/>
          </a:p>
        </p:txBody>
      </p:sp>
      <p:sp>
        <p:nvSpPr>
          <p:cNvPr id="3" name="내용 개체 틀 2"/>
          <p:cNvSpPr>
            <a:spLocks noGrp="1"/>
          </p:cNvSpPr>
          <p:nvPr>
            <p:ph idx="1"/>
          </p:nvPr>
        </p:nvSpPr>
        <p:spPr>
          <a:xfrm>
            <a:off x="395536" y="1844824"/>
            <a:ext cx="8229600" cy="4325112"/>
          </a:xfrm>
        </p:spPr>
        <p:txBody>
          <a:bodyPr>
            <a:noAutofit/>
          </a:bodyPr>
          <a:lstStyle/>
          <a:p>
            <a:pPr marL="109728" indent="0">
              <a:buNone/>
            </a:pPr>
            <a:r>
              <a:rPr lang="en-US" altLang="ko-KR" sz="1600" dirty="0"/>
              <a:t>Max and Tara were high school classmates. They didn´t know each other very well but Max found Tara really beautiful. Too beautiful for him. He couldn´t imagine __________________ (ask) her out. But he wasn´t planning to give up</a:t>
            </a:r>
            <a:r>
              <a:rPr lang="en-US" altLang="ko-KR" sz="1600" dirty="0" smtClean="0"/>
              <a:t>.</a:t>
            </a:r>
          </a:p>
          <a:p>
            <a:pPr marL="109728" indent="0">
              <a:buNone/>
            </a:pPr>
            <a:endParaRPr lang="en-US" altLang="ko-KR" sz="1600" dirty="0"/>
          </a:p>
          <a:p>
            <a:pPr marL="109728" indent="0">
              <a:buNone/>
            </a:pPr>
            <a:r>
              <a:rPr lang="en-US" altLang="ko-KR" sz="1600" dirty="0"/>
              <a:t>Max decided ________________ (send) Tara a friend request on Facebook. She soon confirmed him as a friend. Happy Max tried _______________ (write) her a message but Tara didn´t want _________________ (reply). So he looked at all her likes and started __________________ (post) interesting things on her wall. Tara enjoyed ___________________ (read) his posts and comments and they soon started _________________ (chat) with each other</a:t>
            </a:r>
            <a:r>
              <a:rPr lang="en-US" altLang="ko-KR" sz="1600" dirty="0" smtClean="0"/>
              <a:t>.</a:t>
            </a:r>
          </a:p>
          <a:p>
            <a:pPr marL="109728" indent="0">
              <a:buNone/>
            </a:pPr>
            <a:endParaRPr lang="en-US" altLang="ko-KR" sz="1600" dirty="0"/>
          </a:p>
          <a:p>
            <a:pPr marL="109728" indent="0">
              <a:buNone/>
            </a:pPr>
            <a:r>
              <a:rPr lang="en-US" altLang="ko-KR" sz="1600" dirty="0"/>
              <a:t>One day Tara had a problem with the project to school and Max gladly offered _____________ (help) her. Max didn´t forget ________________ (bring) CDs with her favorite band. They had a good time so Tara promised ___________________ (go) to the cinema with Max when he asked her. Soon they started _________________ (go) out with each other and their relationship became public when they changed their Facebook status.</a:t>
            </a:r>
            <a:endParaRPr lang="ko-KR" altLang="en-US" sz="1600" dirty="0"/>
          </a:p>
        </p:txBody>
      </p:sp>
    </p:spTree>
    <p:extLst>
      <p:ext uri="{BB962C8B-B14F-4D97-AF65-F5344CB8AC3E}">
        <p14:creationId xmlns:p14="http://schemas.microsoft.com/office/powerpoint/2010/main" val="1028085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764704"/>
            <a:ext cx="8229600" cy="1066800"/>
          </a:xfrm>
        </p:spPr>
        <p:txBody>
          <a:bodyPr/>
          <a:lstStyle/>
          <a:p>
            <a:r>
              <a:rPr lang="en-US" altLang="ko-KR" dirty="0" smtClean="0"/>
              <a:t>Love Story of a Modern Era</a:t>
            </a:r>
            <a:endParaRPr lang="ko-KR" altLang="en-US" dirty="0"/>
          </a:p>
        </p:txBody>
      </p:sp>
      <p:sp>
        <p:nvSpPr>
          <p:cNvPr id="3" name="내용 개체 틀 2"/>
          <p:cNvSpPr>
            <a:spLocks noGrp="1"/>
          </p:cNvSpPr>
          <p:nvPr>
            <p:ph idx="1"/>
          </p:nvPr>
        </p:nvSpPr>
        <p:spPr>
          <a:xfrm>
            <a:off x="467544" y="1772816"/>
            <a:ext cx="8229600" cy="4325112"/>
          </a:xfrm>
        </p:spPr>
        <p:txBody>
          <a:bodyPr>
            <a:normAutofit fontScale="47500" lnSpcReduction="20000"/>
          </a:bodyPr>
          <a:lstStyle/>
          <a:p>
            <a:endParaRPr lang="ko-KR" altLang="en-US" dirty="0"/>
          </a:p>
          <a:p>
            <a:pPr marL="109728" indent="0">
              <a:buNone/>
            </a:pPr>
            <a:r>
              <a:rPr lang="en-US" altLang="ko-KR" sz="3800" dirty="0" smtClean="0"/>
              <a:t>Max </a:t>
            </a:r>
            <a:r>
              <a:rPr lang="en-US" altLang="ko-KR" sz="3800" dirty="0"/>
              <a:t>and Tara were high school classmates. They didn´t know each other very well but Max found Tara really beautiful. Too beautiful for him. He couldn´t imagine </a:t>
            </a:r>
            <a:r>
              <a:rPr lang="en-US" altLang="ko-KR" sz="3800" dirty="0" smtClean="0"/>
              <a:t>___</a:t>
            </a:r>
            <a:r>
              <a:rPr lang="en-US" altLang="ko-KR" sz="3800" dirty="0" smtClean="0">
                <a:solidFill>
                  <a:srgbClr val="FF0000"/>
                </a:solidFill>
              </a:rPr>
              <a:t>asking</a:t>
            </a:r>
            <a:r>
              <a:rPr lang="en-US" altLang="ko-KR" sz="3800" dirty="0" smtClean="0"/>
              <a:t>_______________ </a:t>
            </a:r>
            <a:r>
              <a:rPr lang="en-US" altLang="ko-KR" sz="3800" dirty="0"/>
              <a:t>(ask) her out. But he wasn´t planning to give up. </a:t>
            </a:r>
          </a:p>
          <a:p>
            <a:pPr marL="109728" indent="0">
              <a:buNone/>
            </a:pPr>
            <a:r>
              <a:rPr lang="en-US" altLang="ko-KR" sz="3800" dirty="0"/>
              <a:t>Max decided </a:t>
            </a:r>
            <a:r>
              <a:rPr lang="en-US" altLang="ko-KR" sz="3800" dirty="0" smtClean="0"/>
              <a:t>____</a:t>
            </a:r>
            <a:r>
              <a:rPr lang="en-US" altLang="ko-KR" sz="3800" dirty="0" smtClean="0">
                <a:solidFill>
                  <a:srgbClr val="FF0000"/>
                </a:solidFill>
              </a:rPr>
              <a:t>to send</a:t>
            </a:r>
            <a:r>
              <a:rPr lang="en-US" altLang="ko-KR" sz="3800" dirty="0" smtClean="0"/>
              <a:t>______ </a:t>
            </a:r>
            <a:r>
              <a:rPr lang="en-US" altLang="ko-KR" sz="3800" dirty="0"/>
              <a:t>(send) Tara a friend request on </a:t>
            </a:r>
            <a:r>
              <a:rPr lang="en-US" altLang="ko-KR" sz="3800" dirty="0" smtClean="0"/>
              <a:t>Facebook</a:t>
            </a:r>
            <a:r>
              <a:rPr lang="en-US" altLang="ko-KR" sz="3800" dirty="0"/>
              <a:t>. She soon confirmed him as a friend. Happy Max tried </a:t>
            </a:r>
            <a:r>
              <a:rPr lang="en-US" altLang="ko-KR" sz="3800" dirty="0" smtClean="0"/>
              <a:t>______</a:t>
            </a:r>
            <a:r>
              <a:rPr lang="en-US" altLang="ko-KR" sz="3800" dirty="0" smtClean="0">
                <a:solidFill>
                  <a:srgbClr val="FF0000"/>
                </a:solidFill>
              </a:rPr>
              <a:t>to write</a:t>
            </a:r>
            <a:r>
              <a:rPr lang="en-US" altLang="ko-KR" sz="3800" dirty="0" smtClean="0"/>
              <a:t>____ </a:t>
            </a:r>
            <a:r>
              <a:rPr lang="en-US" altLang="ko-KR" sz="3800" dirty="0"/>
              <a:t>(write) her a message but Tara didn´t want </a:t>
            </a:r>
            <a:r>
              <a:rPr lang="en-US" altLang="ko-KR" sz="3800" dirty="0" smtClean="0"/>
              <a:t>___________</a:t>
            </a:r>
            <a:r>
              <a:rPr lang="en-US" altLang="ko-KR" sz="3800" dirty="0" smtClean="0">
                <a:solidFill>
                  <a:srgbClr val="FF0000"/>
                </a:solidFill>
              </a:rPr>
              <a:t>to reply</a:t>
            </a:r>
            <a:r>
              <a:rPr lang="en-US" altLang="ko-KR" sz="3800" dirty="0" smtClean="0"/>
              <a:t>__ </a:t>
            </a:r>
            <a:r>
              <a:rPr lang="en-US" altLang="ko-KR" sz="3800" dirty="0"/>
              <a:t>(reply). So he looked at all her likes and started </a:t>
            </a:r>
            <a:r>
              <a:rPr lang="en-US" altLang="ko-KR" sz="3800" dirty="0" smtClean="0"/>
              <a:t>__</a:t>
            </a:r>
            <a:r>
              <a:rPr lang="en-US" altLang="ko-KR" sz="3800" dirty="0" smtClean="0">
                <a:solidFill>
                  <a:srgbClr val="FF0000"/>
                </a:solidFill>
              </a:rPr>
              <a:t>to post</a:t>
            </a:r>
            <a:r>
              <a:rPr lang="en-US" altLang="ko-KR" sz="3800" dirty="0" smtClean="0"/>
              <a:t>____ </a:t>
            </a:r>
            <a:r>
              <a:rPr lang="en-US" altLang="ko-KR" sz="3800" dirty="0"/>
              <a:t>(post) interesting things on her wall. Tara enjoyed </a:t>
            </a:r>
            <a:r>
              <a:rPr lang="en-US" altLang="ko-KR" sz="3800" dirty="0" smtClean="0"/>
              <a:t>_____</a:t>
            </a:r>
            <a:r>
              <a:rPr lang="en-US" altLang="ko-KR" sz="3800" dirty="0" smtClean="0">
                <a:solidFill>
                  <a:srgbClr val="FF0000"/>
                </a:solidFill>
              </a:rPr>
              <a:t>reading</a:t>
            </a:r>
            <a:r>
              <a:rPr lang="en-US" altLang="ko-KR" sz="3800" dirty="0" smtClean="0"/>
              <a:t>__________ </a:t>
            </a:r>
            <a:r>
              <a:rPr lang="en-US" altLang="ko-KR" sz="3800" dirty="0"/>
              <a:t>(read) his posts and comments and they soon started </a:t>
            </a:r>
            <a:r>
              <a:rPr lang="en-US" altLang="ko-KR" sz="3800" dirty="0" smtClean="0"/>
              <a:t>__</a:t>
            </a:r>
            <a:r>
              <a:rPr lang="en-US" altLang="ko-KR" sz="3800" dirty="0" smtClean="0">
                <a:solidFill>
                  <a:srgbClr val="FF0000"/>
                </a:solidFill>
              </a:rPr>
              <a:t>to chat/chatting</a:t>
            </a:r>
            <a:r>
              <a:rPr lang="en-US" altLang="ko-KR" sz="3800" dirty="0" smtClean="0"/>
              <a:t>_______________ </a:t>
            </a:r>
            <a:r>
              <a:rPr lang="en-US" altLang="ko-KR" sz="3800" dirty="0"/>
              <a:t>(chat) with each other. </a:t>
            </a:r>
          </a:p>
          <a:p>
            <a:pPr marL="109728" indent="0">
              <a:buNone/>
            </a:pPr>
            <a:r>
              <a:rPr lang="en-US" altLang="ko-KR" sz="3800" dirty="0"/>
              <a:t>One day Tara had a problem with the project to school and Max gladly offered </a:t>
            </a:r>
            <a:r>
              <a:rPr lang="en-US" altLang="ko-KR" sz="3800" dirty="0" smtClean="0"/>
              <a:t>____</a:t>
            </a:r>
            <a:r>
              <a:rPr lang="en-US" altLang="ko-KR" sz="3800" dirty="0" smtClean="0">
                <a:solidFill>
                  <a:srgbClr val="FF0000"/>
                </a:solidFill>
              </a:rPr>
              <a:t>to help</a:t>
            </a:r>
            <a:r>
              <a:rPr lang="en-US" altLang="ko-KR" sz="3800" dirty="0" smtClean="0"/>
              <a:t>_________ </a:t>
            </a:r>
            <a:r>
              <a:rPr lang="en-US" altLang="ko-KR" sz="3800" dirty="0"/>
              <a:t>(help) her. Max didn´t forget </a:t>
            </a:r>
            <a:r>
              <a:rPr lang="en-US" altLang="ko-KR" sz="3800" dirty="0" smtClean="0"/>
              <a:t>____</a:t>
            </a:r>
            <a:r>
              <a:rPr lang="en-US" altLang="ko-KR" sz="3800" dirty="0" smtClean="0">
                <a:solidFill>
                  <a:srgbClr val="FF0000"/>
                </a:solidFill>
              </a:rPr>
              <a:t>to bring</a:t>
            </a:r>
            <a:r>
              <a:rPr lang="en-US" altLang="ko-KR" sz="3800" dirty="0" smtClean="0"/>
              <a:t>______ </a:t>
            </a:r>
            <a:r>
              <a:rPr lang="en-US" altLang="ko-KR" sz="3800" dirty="0"/>
              <a:t>(bring) CDs with her favorite band. They had a good time so Tara promised </a:t>
            </a:r>
            <a:r>
              <a:rPr lang="en-US" altLang="ko-KR" sz="3800" dirty="0" smtClean="0"/>
              <a:t>________</a:t>
            </a:r>
            <a:r>
              <a:rPr lang="en-US" altLang="ko-KR" sz="3800" dirty="0" smtClean="0">
                <a:solidFill>
                  <a:srgbClr val="FF0000"/>
                </a:solidFill>
              </a:rPr>
              <a:t>to go</a:t>
            </a:r>
            <a:r>
              <a:rPr lang="en-US" altLang="ko-KR" sz="3800" dirty="0" smtClean="0"/>
              <a:t>____ </a:t>
            </a:r>
            <a:r>
              <a:rPr lang="en-US" altLang="ko-KR" sz="3800" dirty="0"/>
              <a:t>(go) to the cinema with Max when he asked her. Soon they started </a:t>
            </a:r>
            <a:r>
              <a:rPr lang="en-US" altLang="ko-KR" sz="3800" dirty="0" smtClean="0"/>
              <a:t>_</a:t>
            </a:r>
            <a:r>
              <a:rPr lang="en-US" altLang="ko-KR" sz="3800" dirty="0" smtClean="0">
                <a:solidFill>
                  <a:srgbClr val="FF0000"/>
                </a:solidFill>
              </a:rPr>
              <a:t>to go/going out</a:t>
            </a:r>
            <a:r>
              <a:rPr lang="en-US" altLang="ko-KR" sz="3800" dirty="0" smtClean="0"/>
              <a:t>___(</a:t>
            </a:r>
            <a:r>
              <a:rPr lang="en-US" altLang="ko-KR" sz="3800" dirty="0"/>
              <a:t>go) out with each other and their relationship became public when they changed their Facebook status. </a:t>
            </a:r>
            <a:endParaRPr lang="ko-KR" altLang="en-US" sz="3800" dirty="0"/>
          </a:p>
        </p:txBody>
      </p:sp>
    </p:spTree>
    <p:extLst>
      <p:ext uri="{BB962C8B-B14F-4D97-AF65-F5344CB8AC3E}">
        <p14:creationId xmlns:p14="http://schemas.microsoft.com/office/powerpoint/2010/main" val="261296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620688"/>
            <a:ext cx="8229600" cy="1066800"/>
          </a:xfrm>
        </p:spPr>
        <p:txBody>
          <a:bodyPr/>
          <a:lstStyle/>
          <a:p>
            <a:r>
              <a:rPr lang="en-US" altLang="ko-KR" dirty="0" smtClean="0"/>
              <a:t>Activity :Get Four</a:t>
            </a:r>
            <a:endParaRPr lang="ko-KR"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8915" y="548680"/>
            <a:ext cx="5066667" cy="149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132856"/>
            <a:ext cx="626469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25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1700808"/>
            <a:ext cx="4752528" cy="3528392"/>
          </a:xfrm>
        </p:spPr>
      </p:pic>
    </p:spTree>
    <p:extLst>
      <p:ext uri="{BB962C8B-B14F-4D97-AF65-F5344CB8AC3E}">
        <p14:creationId xmlns:p14="http://schemas.microsoft.com/office/powerpoint/2010/main" val="3447082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This Love – Maroon 5</a:t>
            </a:r>
            <a:endParaRPr lang="ko-KR" altLang="en-US" dirty="0"/>
          </a:p>
        </p:txBody>
      </p:sp>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2420888"/>
            <a:ext cx="2857500" cy="2857500"/>
          </a:xfrm>
        </p:spPr>
      </p:pic>
    </p:spTree>
    <p:extLst>
      <p:ext uri="{BB962C8B-B14F-4D97-AF65-F5344CB8AC3E}">
        <p14:creationId xmlns:p14="http://schemas.microsoft.com/office/powerpoint/2010/main" val="2662647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764704"/>
            <a:ext cx="8229600" cy="1066800"/>
          </a:xfrm>
        </p:spPr>
        <p:txBody>
          <a:bodyPr/>
          <a:lstStyle/>
          <a:p>
            <a:r>
              <a:rPr lang="en-US" altLang="ko-KR" dirty="0" smtClean="0"/>
              <a:t>This Love – Maroon 5</a:t>
            </a:r>
            <a:endParaRPr lang="ko-KR" altLang="en-US" dirty="0"/>
          </a:p>
        </p:txBody>
      </p:sp>
      <p:sp>
        <p:nvSpPr>
          <p:cNvPr id="3" name="내용 개체 틀 2"/>
          <p:cNvSpPr>
            <a:spLocks noGrp="1"/>
          </p:cNvSpPr>
          <p:nvPr>
            <p:ph idx="1"/>
          </p:nvPr>
        </p:nvSpPr>
        <p:spPr/>
        <p:txBody>
          <a:bodyPr/>
          <a:lstStyle/>
          <a:p>
            <a:pPr marL="109728" indent="0">
              <a:buNone/>
            </a:pPr>
            <a:r>
              <a:rPr lang="en-US" altLang="ko-KR" dirty="0"/>
              <a:t>I was so high I did not ....................(recognize)</a:t>
            </a:r>
            <a:endParaRPr lang="ko-KR" altLang="ko-KR" dirty="0"/>
          </a:p>
          <a:p>
            <a:pPr marL="109728" indent="0">
              <a:buNone/>
            </a:pPr>
            <a:r>
              <a:rPr lang="en-US" altLang="ko-KR" dirty="0"/>
              <a:t>The fire ....................(burning) in her eyes,</a:t>
            </a:r>
            <a:endParaRPr lang="ko-KR" altLang="ko-KR" dirty="0"/>
          </a:p>
          <a:p>
            <a:pPr marL="109728" indent="0">
              <a:buNone/>
            </a:pPr>
            <a:r>
              <a:rPr lang="en-US" altLang="ko-KR" dirty="0"/>
              <a:t>(Nor) The chaos that controlled my mind.</a:t>
            </a:r>
            <a:endParaRPr lang="ko-KR" altLang="ko-KR" dirty="0"/>
          </a:p>
          <a:p>
            <a:pPr marL="109728" indent="0">
              <a:buNone/>
            </a:pPr>
            <a:r>
              <a:rPr lang="en-US" altLang="ko-KR" dirty="0"/>
              <a:t>(She) Whispered 'goodbye' and she got on a plane;</a:t>
            </a:r>
            <a:endParaRPr lang="ko-KR" altLang="ko-KR" dirty="0"/>
          </a:p>
          <a:p>
            <a:pPr marL="109728" indent="0">
              <a:buNone/>
            </a:pPr>
            <a:r>
              <a:rPr lang="en-US" altLang="ko-KR" dirty="0"/>
              <a:t>Never ....................(return) again,</a:t>
            </a:r>
            <a:endParaRPr lang="ko-KR" altLang="ko-KR" dirty="0"/>
          </a:p>
          <a:p>
            <a:pPr marL="109728" indent="0">
              <a:buNone/>
            </a:pPr>
            <a:r>
              <a:rPr lang="en-US" altLang="ko-KR" dirty="0"/>
              <a:t>But always in my heart</a:t>
            </a:r>
            <a:endParaRPr lang="ko-KR" altLang="ko-KR" dirty="0"/>
          </a:p>
          <a:p>
            <a:pPr marL="109728" indent="0">
              <a:buNone/>
            </a:pPr>
            <a:endParaRPr lang="ko-KR" altLang="en-US" dirty="0"/>
          </a:p>
        </p:txBody>
      </p:sp>
    </p:spTree>
    <p:extLst>
      <p:ext uri="{BB962C8B-B14F-4D97-AF65-F5344CB8AC3E}">
        <p14:creationId xmlns:p14="http://schemas.microsoft.com/office/powerpoint/2010/main" val="18497172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3568" y="692696"/>
            <a:ext cx="8229600" cy="1066800"/>
          </a:xfrm>
        </p:spPr>
        <p:txBody>
          <a:bodyPr/>
          <a:lstStyle/>
          <a:p>
            <a:r>
              <a:rPr lang="en-US" altLang="ko-KR" dirty="0"/>
              <a:t>This Love – Maroon 5</a:t>
            </a:r>
            <a:endParaRPr lang="ko-KR" altLang="en-US" dirty="0"/>
          </a:p>
        </p:txBody>
      </p:sp>
      <p:sp>
        <p:nvSpPr>
          <p:cNvPr id="3" name="내용 개체 틀 2"/>
          <p:cNvSpPr>
            <a:spLocks noGrp="1"/>
          </p:cNvSpPr>
          <p:nvPr>
            <p:ph idx="1"/>
          </p:nvPr>
        </p:nvSpPr>
        <p:spPr/>
        <p:txBody>
          <a:bodyPr/>
          <a:lstStyle/>
          <a:p>
            <a:pPr marL="109728" indent="0">
              <a:buNone/>
            </a:pPr>
            <a:r>
              <a:rPr lang="en-US" altLang="ko-KR" dirty="0"/>
              <a:t>This love has ....................(take) its toll on me;</a:t>
            </a:r>
            <a:endParaRPr lang="ko-KR" altLang="ko-KR" dirty="0"/>
          </a:p>
          <a:p>
            <a:pPr marL="109728" indent="0">
              <a:buNone/>
            </a:pPr>
            <a:r>
              <a:rPr lang="en-US" altLang="ko-KR" dirty="0"/>
              <a:t>She said 'goodbye' too many times before</a:t>
            </a:r>
            <a:endParaRPr lang="ko-KR" altLang="ko-KR" dirty="0"/>
          </a:p>
          <a:p>
            <a:pPr marL="109728" indent="0">
              <a:buNone/>
            </a:pPr>
            <a:r>
              <a:rPr lang="en-US" altLang="ko-KR" dirty="0"/>
              <a:t>And her heart is ....................(breaking) in front of me.</a:t>
            </a:r>
            <a:endParaRPr lang="ko-KR" altLang="ko-KR" dirty="0"/>
          </a:p>
          <a:p>
            <a:pPr marL="109728" indent="0">
              <a:buNone/>
            </a:pPr>
            <a:r>
              <a:rPr lang="en-US" altLang="ko-KR" dirty="0"/>
              <a:t>I have no choice, 'cause I </a:t>
            </a:r>
            <a:endParaRPr lang="ko-KR" altLang="ko-KR" dirty="0"/>
          </a:p>
          <a:p>
            <a:pPr marL="109728" indent="0">
              <a:buNone/>
            </a:pPr>
            <a:r>
              <a:rPr lang="en-US" altLang="ko-KR" dirty="0"/>
              <a:t>Won't ....................(say) 'goodbye' anymore.</a:t>
            </a:r>
            <a:endParaRPr lang="ko-KR" altLang="ko-KR" dirty="0"/>
          </a:p>
          <a:p>
            <a:pPr marL="109728" indent="0">
              <a:buNone/>
            </a:pPr>
            <a:endParaRPr lang="ko-KR" altLang="en-US" dirty="0"/>
          </a:p>
        </p:txBody>
      </p:sp>
    </p:spTree>
    <p:extLst>
      <p:ext uri="{BB962C8B-B14F-4D97-AF65-F5344CB8AC3E}">
        <p14:creationId xmlns:p14="http://schemas.microsoft.com/office/powerpoint/2010/main" val="245917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620688"/>
            <a:ext cx="3114675" cy="2088232"/>
          </a:xfrm>
        </p:spPr>
      </p:pic>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620688"/>
            <a:ext cx="2880320" cy="2135882"/>
          </a:xfrm>
          <a:prstGeom prst="rect">
            <a:avLst/>
          </a:prstGeom>
        </p:spPr>
      </p:pic>
      <p:pic>
        <p:nvPicPr>
          <p:cNvPr id="6" name="그림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831" y="3068960"/>
            <a:ext cx="2773641" cy="3240360"/>
          </a:xfrm>
          <a:prstGeom prst="rect">
            <a:avLst/>
          </a:prstGeom>
        </p:spPr>
      </p:pic>
    </p:spTree>
    <p:extLst>
      <p:ext uri="{BB962C8B-B14F-4D97-AF65-F5344CB8AC3E}">
        <p14:creationId xmlns:p14="http://schemas.microsoft.com/office/powerpoint/2010/main" val="1656658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1560" y="692696"/>
            <a:ext cx="8229600" cy="1066800"/>
          </a:xfrm>
        </p:spPr>
        <p:txBody>
          <a:bodyPr/>
          <a:lstStyle/>
          <a:p>
            <a:r>
              <a:rPr lang="en-US" altLang="ko-KR" dirty="0"/>
              <a:t>This Love – Maroon 5</a:t>
            </a:r>
            <a:endParaRPr lang="ko-KR" altLang="en-US" dirty="0"/>
          </a:p>
        </p:txBody>
      </p:sp>
      <p:sp>
        <p:nvSpPr>
          <p:cNvPr id="3" name="내용 개체 틀 2"/>
          <p:cNvSpPr>
            <a:spLocks noGrp="1"/>
          </p:cNvSpPr>
          <p:nvPr>
            <p:ph idx="1"/>
          </p:nvPr>
        </p:nvSpPr>
        <p:spPr/>
        <p:txBody>
          <a:bodyPr/>
          <a:lstStyle/>
          <a:p>
            <a:pPr marL="109728" indent="0">
              <a:buNone/>
            </a:pPr>
            <a:r>
              <a:rPr lang="en-US" altLang="ko-KR" dirty="0"/>
              <a:t>I tried my best ....................(feed) her appetite,</a:t>
            </a:r>
            <a:endParaRPr lang="ko-KR" altLang="ko-KR" dirty="0"/>
          </a:p>
          <a:p>
            <a:pPr marL="109728" indent="0">
              <a:buNone/>
            </a:pPr>
            <a:r>
              <a:rPr lang="en-US" altLang="ko-KR" dirty="0"/>
              <a:t>Keep her ....................(come) every night.</a:t>
            </a:r>
            <a:endParaRPr lang="ko-KR" altLang="ko-KR" dirty="0"/>
          </a:p>
          <a:p>
            <a:pPr marL="109728" indent="0">
              <a:buNone/>
            </a:pPr>
            <a:r>
              <a:rPr lang="en-US" altLang="ko-KR" dirty="0"/>
              <a:t>(It was) So hard to keep her ....................(satisfy);</a:t>
            </a:r>
            <a:endParaRPr lang="ko-KR" altLang="ko-KR" dirty="0"/>
          </a:p>
          <a:p>
            <a:pPr marL="109728" indent="0">
              <a:buNone/>
            </a:pPr>
            <a:r>
              <a:rPr lang="en-US" altLang="ko-KR" dirty="0"/>
              <a:t>(She) Kept ....................(play) love like it was just a game,</a:t>
            </a:r>
            <a:endParaRPr lang="ko-KR" altLang="ko-KR" dirty="0"/>
          </a:p>
          <a:p>
            <a:pPr marL="109728" indent="0">
              <a:buNone/>
            </a:pPr>
            <a:r>
              <a:rPr lang="en-US" altLang="ko-KR" dirty="0"/>
              <a:t>....................(pretend) to feel the same,</a:t>
            </a:r>
            <a:endParaRPr lang="ko-KR" altLang="ko-KR" dirty="0"/>
          </a:p>
          <a:p>
            <a:pPr marL="109728" indent="0">
              <a:buNone/>
            </a:pPr>
            <a:r>
              <a:rPr lang="en-US" altLang="ko-KR" dirty="0"/>
              <a:t>Then ....................(turn) around and ....................(leave) again.</a:t>
            </a:r>
            <a:endParaRPr lang="ko-KR" altLang="ko-KR" dirty="0"/>
          </a:p>
          <a:p>
            <a:pPr marL="109728" indent="0">
              <a:buNone/>
            </a:pPr>
            <a:endParaRPr lang="ko-KR" altLang="en-US" dirty="0"/>
          </a:p>
        </p:txBody>
      </p:sp>
    </p:spTree>
    <p:extLst>
      <p:ext uri="{BB962C8B-B14F-4D97-AF65-F5344CB8AC3E}">
        <p14:creationId xmlns:p14="http://schemas.microsoft.com/office/powerpoint/2010/main" val="7290640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764704"/>
            <a:ext cx="8229600" cy="1066800"/>
          </a:xfrm>
        </p:spPr>
        <p:txBody>
          <a:bodyPr/>
          <a:lstStyle/>
          <a:p>
            <a:r>
              <a:rPr lang="en-US" altLang="ko-KR" dirty="0"/>
              <a:t>This Love – Maroon 5</a:t>
            </a:r>
            <a:endParaRPr lang="ko-KR" altLang="en-US" dirty="0"/>
          </a:p>
        </p:txBody>
      </p:sp>
      <p:sp>
        <p:nvSpPr>
          <p:cNvPr id="3" name="내용 개체 틀 2"/>
          <p:cNvSpPr>
            <a:spLocks noGrp="1"/>
          </p:cNvSpPr>
          <p:nvPr>
            <p:ph idx="1"/>
          </p:nvPr>
        </p:nvSpPr>
        <p:spPr/>
        <p:txBody>
          <a:bodyPr/>
          <a:lstStyle/>
          <a:p>
            <a:pPr marL="109728" indent="0">
              <a:buNone/>
            </a:pPr>
            <a:r>
              <a:rPr lang="en-US" altLang="ko-KR" dirty="0"/>
              <a:t>This love has ....................(take) its toll on me;</a:t>
            </a:r>
            <a:endParaRPr lang="ko-KR" altLang="ko-KR" dirty="0"/>
          </a:p>
          <a:p>
            <a:pPr marL="109728" indent="0">
              <a:buNone/>
            </a:pPr>
            <a:r>
              <a:rPr lang="en-US" altLang="ko-KR" dirty="0"/>
              <a:t>She said 'goodbye' too many times before</a:t>
            </a:r>
            <a:endParaRPr lang="ko-KR" altLang="ko-KR" dirty="0"/>
          </a:p>
          <a:p>
            <a:pPr marL="109728" indent="0">
              <a:buNone/>
            </a:pPr>
            <a:r>
              <a:rPr lang="en-US" altLang="ko-KR" dirty="0"/>
              <a:t>And her heart is ....................(break) in front of me.</a:t>
            </a:r>
            <a:endParaRPr lang="ko-KR" altLang="ko-KR" dirty="0"/>
          </a:p>
          <a:p>
            <a:pPr marL="109728" indent="0">
              <a:buNone/>
            </a:pPr>
            <a:r>
              <a:rPr lang="en-US" altLang="ko-KR" dirty="0"/>
              <a:t>I have no choice, 'cause </a:t>
            </a:r>
            <a:endParaRPr lang="ko-KR" altLang="ko-KR" dirty="0"/>
          </a:p>
          <a:p>
            <a:pPr marL="109728" indent="0">
              <a:buNone/>
            </a:pPr>
            <a:r>
              <a:rPr lang="en-US" altLang="ko-KR" dirty="0"/>
              <a:t>I won't ....................(say) 'goodbye' anymore.</a:t>
            </a:r>
            <a:endParaRPr lang="ko-KR" altLang="ko-KR" dirty="0"/>
          </a:p>
          <a:p>
            <a:pPr marL="109728" indent="0">
              <a:buNone/>
            </a:pPr>
            <a:endParaRPr lang="ko-KR" altLang="en-US" dirty="0"/>
          </a:p>
        </p:txBody>
      </p:sp>
    </p:spTree>
    <p:extLst>
      <p:ext uri="{BB962C8B-B14F-4D97-AF65-F5344CB8AC3E}">
        <p14:creationId xmlns:p14="http://schemas.microsoft.com/office/powerpoint/2010/main" val="10623497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1560" y="620688"/>
            <a:ext cx="8229600" cy="1066800"/>
          </a:xfrm>
        </p:spPr>
        <p:txBody>
          <a:bodyPr/>
          <a:lstStyle/>
          <a:p>
            <a:r>
              <a:rPr lang="en-US" altLang="ko-KR" dirty="0"/>
              <a:t>This Love – Maroon 5</a:t>
            </a:r>
            <a:endParaRPr lang="ko-KR" altLang="en-US" dirty="0"/>
          </a:p>
        </p:txBody>
      </p:sp>
      <p:sp>
        <p:nvSpPr>
          <p:cNvPr id="3" name="내용 개체 틀 2"/>
          <p:cNvSpPr>
            <a:spLocks noGrp="1"/>
          </p:cNvSpPr>
          <p:nvPr>
            <p:ph idx="1"/>
          </p:nvPr>
        </p:nvSpPr>
        <p:spPr/>
        <p:txBody>
          <a:bodyPr/>
          <a:lstStyle/>
          <a:p>
            <a:pPr marL="109728" indent="0">
              <a:buNone/>
            </a:pPr>
            <a:r>
              <a:rPr lang="en-US" altLang="ko-KR" dirty="0"/>
              <a:t>I'll ....................(fix) these broken things;</a:t>
            </a:r>
            <a:endParaRPr lang="ko-KR" altLang="ko-KR" dirty="0"/>
          </a:p>
          <a:p>
            <a:pPr marL="109728" indent="0">
              <a:buNone/>
            </a:pPr>
            <a:r>
              <a:rPr lang="en-US" altLang="ko-KR" dirty="0"/>
              <a:t>(I'll) ....................(repair) your broken wings</a:t>
            </a:r>
            <a:endParaRPr lang="ko-KR" altLang="ko-KR" dirty="0"/>
          </a:p>
          <a:p>
            <a:pPr marL="109728" indent="0">
              <a:buNone/>
            </a:pPr>
            <a:r>
              <a:rPr lang="en-US" altLang="ko-KR" dirty="0"/>
              <a:t>And make sure everything's alright.</a:t>
            </a:r>
            <a:endParaRPr lang="ko-KR" altLang="ko-KR" dirty="0"/>
          </a:p>
          <a:p>
            <a:pPr marL="109728" indent="0">
              <a:buNone/>
            </a:pPr>
            <a:r>
              <a:rPr lang="en-US" altLang="ko-KR" dirty="0"/>
              <a:t>My pressure on your hips,</a:t>
            </a:r>
            <a:endParaRPr lang="ko-KR" altLang="ko-KR" dirty="0"/>
          </a:p>
          <a:p>
            <a:pPr marL="109728" indent="0">
              <a:buNone/>
            </a:pPr>
            <a:r>
              <a:rPr lang="en-US" altLang="ko-KR" dirty="0"/>
              <a:t>....................(sinking) my fingertips</a:t>
            </a:r>
            <a:endParaRPr lang="ko-KR" altLang="ko-KR" dirty="0"/>
          </a:p>
          <a:p>
            <a:pPr marL="109728" indent="0">
              <a:buNone/>
            </a:pPr>
            <a:r>
              <a:rPr lang="en-US" altLang="ko-KR" dirty="0"/>
              <a:t>Into every inch of you,</a:t>
            </a:r>
            <a:endParaRPr lang="ko-KR" altLang="ko-KR" dirty="0"/>
          </a:p>
          <a:p>
            <a:pPr marL="109728" indent="0">
              <a:buNone/>
            </a:pPr>
            <a:r>
              <a:rPr lang="en-US" altLang="ko-KR" dirty="0"/>
              <a:t>'Cause I know that's what you want me ....................(do).</a:t>
            </a:r>
            <a:endParaRPr lang="ko-KR" altLang="ko-KR" dirty="0"/>
          </a:p>
          <a:p>
            <a:pPr marL="109728" indent="0">
              <a:buNone/>
            </a:pPr>
            <a:endParaRPr lang="ko-KR" altLang="en-US" dirty="0"/>
          </a:p>
        </p:txBody>
      </p:sp>
    </p:spTree>
    <p:extLst>
      <p:ext uri="{BB962C8B-B14F-4D97-AF65-F5344CB8AC3E}">
        <p14:creationId xmlns:p14="http://schemas.microsoft.com/office/powerpoint/2010/main" val="3437522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a:xfrm>
            <a:off x="457200" y="1143000"/>
            <a:ext cx="8229600" cy="4878288"/>
          </a:xfrm>
        </p:spPr>
        <p:txBody>
          <a:bodyPr>
            <a:normAutofit/>
          </a:bodyPr>
          <a:lstStyle/>
          <a:p>
            <a:pPr algn="ctr"/>
            <a:r>
              <a:rPr lang="en-US" altLang="ko-KR" b="1" dirty="0">
                <a:solidFill>
                  <a:schemeClr val="tx1"/>
                </a:solidFill>
              </a:rPr>
              <a:t>“</a:t>
            </a:r>
            <a:r>
              <a:rPr lang="en-US" altLang="ko-KR" b="1" dirty="0">
                <a:solidFill>
                  <a:schemeClr val="tx1"/>
                </a:solidFill>
                <a:hlinkClick r:id="rId2"/>
              </a:rPr>
              <a:t>To be, or not to be: that is the question</a:t>
            </a:r>
            <a:r>
              <a:rPr lang="en-US" altLang="ko-KR" b="1" dirty="0" smtClean="0">
                <a:solidFill>
                  <a:schemeClr val="tx1"/>
                </a:solidFill>
                <a:hlinkClick r:id="rId2"/>
              </a:rPr>
              <a:t>.</a:t>
            </a:r>
            <a:r>
              <a:rPr lang="en-US" altLang="ko-KR" b="1" dirty="0" smtClean="0">
                <a:solidFill>
                  <a:schemeClr val="tx1"/>
                </a:solidFill>
              </a:rPr>
              <a:t>”</a:t>
            </a:r>
            <a:br>
              <a:rPr lang="en-US" altLang="ko-KR" b="1" dirty="0" smtClean="0">
                <a:solidFill>
                  <a:schemeClr val="tx1"/>
                </a:solidFill>
              </a:rPr>
            </a:br>
            <a:r>
              <a:rPr lang="en-US" altLang="ko-KR" b="1" dirty="0">
                <a:solidFill>
                  <a:schemeClr val="tx1"/>
                </a:solidFill>
              </a:rPr>
              <a:t/>
            </a:r>
            <a:br>
              <a:rPr lang="en-US" altLang="ko-KR" b="1" dirty="0">
                <a:solidFill>
                  <a:schemeClr val="tx1"/>
                </a:solidFill>
              </a:rPr>
            </a:br>
            <a:r>
              <a:rPr lang="en-US" altLang="ko-KR" b="1" dirty="0" smtClean="0">
                <a:solidFill>
                  <a:schemeClr val="tx1"/>
                </a:solidFill>
              </a:rPr>
              <a:t/>
            </a:r>
            <a:br>
              <a:rPr lang="en-US" altLang="ko-KR" b="1" dirty="0" smtClean="0">
                <a:solidFill>
                  <a:schemeClr val="tx1"/>
                </a:solidFill>
              </a:rPr>
            </a:br>
            <a:r>
              <a:rPr lang="en-US" altLang="ko-KR" b="1" dirty="0">
                <a:solidFill>
                  <a:schemeClr val="tx1"/>
                </a:solidFill>
              </a:rPr>
              <a:t/>
            </a:r>
            <a:br>
              <a:rPr lang="en-US" altLang="ko-KR" b="1" dirty="0">
                <a:solidFill>
                  <a:schemeClr val="tx1"/>
                </a:solidFill>
              </a:rPr>
            </a:br>
            <a:r>
              <a:rPr lang="en-US" altLang="ko-KR" b="1" dirty="0" smtClean="0">
                <a:solidFill>
                  <a:schemeClr val="tx1"/>
                </a:solidFill>
              </a:rPr>
              <a:t/>
            </a:r>
            <a:br>
              <a:rPr lang="en-US" altLang="ko-KR" b="1" dirty="0" smtClean="0">
                <a:solidFill>
                  <a:schemeClr val="tx1"/>
                </a:solidFill>
              </a:rPr>
            </a:br>
            <a:endParaRPr lang="ko-KR" altLang="en-US" b="1" dirty="0">
              <a:solidFill>
                <a:schemeClr val="tx1"/>
              </a:solidFill>
            </a:endParaRPr>
          </a:p>
        </p:txBody>
      </p:sp>
      <p:sp>
        <p:nvSpPr>
          <p:cNvPr id="3" name="내용 개체 틀 2"/>
          <p:cNvSpPr>
            <a:spLocks noGrp="1"/>
          </p:cNvSpPr>
          <p:nvPr>
            <p:ph idx="1"/>
          </p:nvPr>
        </p:nvSpPr>
        <p:spPr>
          <a:xfrm>
            <a:off x="457200" y="2249424"/>
            <a:ext cx="8229600" cy="1899656"/>
          </a:xfrm>
        </p:spPr>
        <p:txBody>
          <a:bodyPr/>
          <a:lstStyle/>
          <a:p>
            <a:endParaRPr lang="ko-KR" altLang="ko-KR" dirty="0" smtClean="0"/>
          </a:p>
          <a:p>
            <a:endParaRPr lang="ko-KR" altLang="ko-KR" dirty="0" smtClean="0"/>
          </a:p>
          <a:p>
            <a:endParaRPr lang="ko-KR" altLang="ko-KR" dirty="0"/>
          </a:p>
        </p:txBody>
      </p:sp>
      <p:pic>
        <p:nvPicPr>
          <p:cNvPr id="8" name="그림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3068960"/>
            <a:ext cx="6624736" cy="3119906"/>
          </a:xfrm>
          <a:prstGeom prst="rect">
            <a:avLst/>
          </a:prstGeom>
        </p:spPr>
      </p:pic>
    </p:spTree>
    <p:extLst>
      <p:ext uri="{BB962C8B-B14F-4D97-AF65-F5344CB8AC3E}">
        <p14:creationId xmlns:p14="http://schemas.microsoft.com/office/powerpoint/2010/main" val="396033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b="1" dirty="0"/>
              <a:t>What is the infinitive</a:t>
            </a:r>
            <a:r>
              <a:rPr lang="en-US" altLang="ko-KR" b="1" dirty="0" smtClean="0"/>
              <a:t>?</a:t>
            </a:r>
            <a:endParaRPr lang="ko-KR" altLang="en-US" dirty="0"/>
          </a:p>
        </p:txBody>
      </p:sp>
      <p:sp>
        <p:nvSpPr>
          <p:cNvPr id="3" name="내용 개체 틀 2"/>
          <p:cNvSpPr>
            <a:spLocks noGrp="1"/>
          </p:cNvSpPr>
          <p:nvPr>
            <p:ph idx="1"/>
          </p:nvPr>
        </p:nvSpPr>
        <p:spPr/>
        <p:txBody>
          <a:bodyPr/>
          <a:lstStyle/>
          <a:p>
            <a:pPr marL="109728" indent="0">
              <a:buNone/>
            </a:pPr>
            <a:r>
              <a:rPr lang="en-US" altLang="ko-KR" dirty="0"/>
              <a:t>The infinitive of a verb is its basic form with or without the particle </a:t>
            </a:r>
            <a:r>
              <a:rPr lang="en-US" altLang="ko-KR" i="1" dirty="0">
                <a:solidFill>
                  <a:srgbClr val="FF0000"/>
                </a:solidFill>
              </a:rPr>
              <a:t>to</a:t>
            </a:r>
            <a:r>
              <a:rPr lang="en-US" altLang="ko-KR" dirty="0"/>
              <a:t>:</a:t>
            </a:r>
            <a:endParaRPr lang="ko-KR" altLang="ko-KR" dirty="0"/>
          </a:p>
          <a:p>
            <a:pPr marL="109728" indent="0">
              <a:buNone/>
            </a:pPr>
            <a:endParaRPr lang="ko-KR" altLang="en-US" dirty="0"/>
          </a:p>
        </p:txBody>
      </p:sp>
    </p:spTree>
    <p:extLst>
      <p:ext uri="{BB962C8B-B14F-4D97-AF65-F5344CB8AC3E}">
        <p14:creationId xmlns:p14="http://schemas.microsoft.com/office/powerpoint/2010/main" val="211338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r>
              <a:rPr lang="en-US" altLang="ko-KR" b="1" dirty="0"/>
              <a:t>  </a:t>
            </a:r>
            <a:r>
              <a:rPr lang="en-US" altLang="ko-KR" b="1" u="sng" dirty="0"/>
              <a:t>After certain other verbs, such as </a:t>
            </a:r>
            <a:r>
              <a:rPr lang="en-US" altLang="ko-KR" b="1" dirty="0"/>
              <a:t> :      </a:t>
            </a:r>
            <a:br>
              <a:rPr lang="en-US" altLang="ko-KR" b="1" dirty="0"/>
            </a:br>
            <a:r>
              <a:rPr lang="en-US" altLang="ko-KR" b="1" dirty="0"/>
              <a:t>          </a:t>
            </a:r>
            <a:br>
              <a:rPr lang="en-US" altLang="ko-KR" b="1" dirty="0"/>
            </a:br>
            <a:r>
              <a:rPr lang="en-US" altLang="ko-KR" b="1" dirty="0"/>
              <a:t>afford           help</a:t>
            </a:r>
            <a:br>
              <a:rPr lang="en-US" altLang="ko-KR" b="1" dirty="0"/>
            </a:br>
            <a:r>
              <a:rPr lang="en-US" altLang="ko-KR" b="1" dirty="0"/>
              <a:t>agree           learn</a:t>
            </a:r>
            <a:br>
              <a:rPr lang="en-US" altLang="ko-KR" b="1" dirty="0"/>
            </a:br>
            <a:r>
              <a:rPr lang="en-US" altLang="ko-KR" b="1" dirty="0"/>
              <a:t>arrange        manage</a:t>
            </a:r>
            <a:br>
              <a:rPr lang="en-US" altLang="ko-KR" b="1" dirty="0"/>
            </a:br>
            <a:r>
              <a:rPr lang="en-US" altLang="ko-KR" b="1" dirty="0"/>
              <a:t>choose         offer</a:t>
            </a:r>
            <a:br>
              <a:rPr lang="en-US" altLang="ko-KR" b="1" dirty="0"/>
            </a:br>
            <a:r>
              <a:rPr lang="en-US" altLang="ko-KR" b="1" dirty="0"/>
              <a:t>fail               refuse</a:t>
            </a:r>
            <a:br>
              <a:rPr lang="en-US" altLang="ko-KR" b="1" dirty="0"/>
            </a:br>
            <a:r>
              <a:rPr lang="en-US" altLang="ko-KR" b="1" dirty="0"/>
              <a:t>happen        seem ..............   </a:t>
            </a:r>
            <a:r>
              <a:rPr lang="ru-RU" altLang="ko-KR" b="1" u="sng" dirty="0"/>
              <a:t>to do</a:t>
            </a:r>
            <a:endParaRPr lang="tr-TR" altLang="ko-KR" dirty="0"/>
          </a:p>
          <a:p>
            <a:endParaRPr lang="ko-KR" altLang="en-US" dirty="0"/>
          </a:p>
        </p:txBody>
      </p:sp>
    </p:spTree>
    <p:extLst>
      <p:ext uri="{BB962C8B-B14F-4D97-AF65-F5344CB8AC3E}">
        <p14:creationId xmlns:p14="http://schemas.microsoft.com/office/powerpoint/2010/main" val="1350703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r>
              <a:rPr lang="en-US" altLang="ko-KR" b="1" u="sng" dirty="0"/>
              <a:t>After verbs that  refer to a future event</a:t>
            </a:r>
            <a:r>
              <a:rPr lang="en-US" altLang="ko-KR" b="1" dirty="0"/>
              <a:t> :   </a:t>
            </a:r>
            <a:br>
              <a:rPr lang="en-US" altLang="ko-KR" b="1" dirty="0"/>
            </a:br>
            <a:r>
              <a:rPr lang="en-US" altLang="ko-KR" b="1" dirty="0"/>
              <a:t/>
            </a:r>
            <a:br>
              <a:rPr lang="en-US" altLang="ko-KR" b="1" dirty="0"/>
            </a:br>
            <a:r>
              <a:rPr lang="en-US" altLang="ko-KR" b="1" dirty="0"/>
              <a:t> want,  hope,  intend</a:t>
            </a:r>
            <a:br>
              <a:rPr lang="en-US" altLang="ko-KR" b="1" dirty="0"/>
            </a:br>
            <a:r>
              <a:rPr lang="en-US" altLang="ko-KR" b="1" dirty="0"/>
              <a:t> would like,    promise </a:t>
            </a:r>
            <a:endParaRPr lang="tr-TR" altLang="ko-KR" b="1" dirty="0"/>
          </a:p>
          <a:p>
            <a:pPr marL="45720" indent="0">
              <a:buNone/>
            </a:pPr>
            <a:endParaRPr lang="tr-TR" altLang="ko-KR" b="1" dirty="0"/>
          </a:p>
          <a:p>
            <a:pPr marL="45720" indent="0">
              <a:buNone/>
            </a:pPr>
            <a:r>
              <a:rPr lang="tr-TR" altLang="ko-KR" b="1" dirty="0"/>
              <a:t>    </a:t>
            </a:r>
            <a:r>
              <a:rPr lang="en-US" altLang="ko-KR" b="1" i="1" dirty="0"/>
              <a:t>.........  </a:t>
            </a:r>
            <a:r>
              <a:rPr lang="en-US" altLang="ko-KR" b="1" i="1" u="sng" dirty="0"/>
              <a:t>to do</a:t>
            </a:r>
            <a:endParaRPr lang="tr-TR" altLang="ko-KR" i="1" dirty="0"/>
          </a:p>
          <a:p>
            <a:pPr marL="109728" indent="0">
              <a:buNone/>
            </a:pPr>
            <a:endParaRPr lang="ko-KR" altLang="en-US" dirty="0"/>
          </a:p>
        </p:txBody>
      </p:sp>
    </p:spTree>
    <p:extLst>
      <p:ext uri="{BB962C8B-B14F-4D97-AF65-F5344CB8AC3E}">
        <p14:creationId xmlns:p14="http://schemas.microsoft.com/office/powerpoint/2010/main" val="1872103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pPr lvl="0"/>
            <a:r>
              <a:rPr lang="en-US" altLang="ko-KR" b="1" u="sng" dirty="0"/>
              <a:t>After "too" &amp; "enough"</a:t>
            </a:r>
            <a:r>
              <a:rPr lang="en-US" altLang="ko-KR" b="1" dirty="0"/>
              <a:t>:       </a:t>
            </a:r>
            <a:br>
              <a:rPr lang="en-US" altLang="ko-KR" b="1" dirty="0"/>
            </a:br>
            <a:r>
              <a:rPr lang="en-US" altLang="ko-KR" b="1" dirty="0"/>
              <a:t/>
            </a:r>
            <a:br>
              <a:rPr lang="en-US" altLang="ko-KR" b="1" dirty="0"/>
            </a:br>
            <a:r>
              <a:rPr lang="en-US" altLang="ko-KR" b="1" dirty="0"/>
              <a:t>too difficult </a:t>
            </a:r>
            <a:br>
              <a:rPr lang="en-US" altLang="ko-KR" b="1" dirty="0"/>
            </a:br>
            <a:r>
              <a:rPr lang="en-US" altLang="ko-KR" b="1" dirty="0"/>
              <a:t>easy enough  </a:t>
            </a:r>
            <a:endParaRPr lang="tr-TR" altLang="ko-KR" b="1" dirty="0"/>
          </a:p>
          <a:p>
            <a:pPr lvl="0"/>
            <a:r>
              <a:rPr lang="en-US" altLang="ko-KR" b="1" dirty="0"/>
              <a:t>.....................  </a:t>
            </a:r>
            <a:r>
              <a:rPr lang="ru-RU" altLang="ko-KR" b="1" u="sng" dirty="0"/>
              <a:t>to do</a:t>
            </a:r>
            <a:r>
              <a:rPr lang="ru-RU" altLang="ko-KR" dirty="0"/>
              <a:t> </a:t>
            </a:r>
            <a:endParaRPr lang="tr-TR" altLang="ko-KR" dirty="0"/>
          </a:p>
          <a:p>
            <a:endParaRPr lang="ko-KR" altLang="en-US" dirty="0"/>
          </a:p>
        </p:txBody>
      </p:sp>
    </p:spTree>
    <p:extLst>
      <p:ext uri="{BB962C8B-B14F-4D97-AF65-F5344CB8AC3E}">
        <p14:creationId xmlns:p14="http://schemas.microsoft.com/office/powerpoint/2010/main" val="2030316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tr-TR" altLang="ko-KR" dirty="0"/>
              <a:t>INFINITIVE</a:t>
            </a:r>
            <a:endParaRPr lang="ko-KR" altLang="en-US" dirty="0"/>
          </a:p>
        </p:txBody>
      </p:sp>
      <p:sp>
        <p:nvSpPr>
          <p:cNvPr id="3" name="내용 개체 틀 2"/>
          <p:cNvSpPr>
            <a:spLocks noGrp="1"/>
          </p:cNvSpPr>
          <p:nvPr>
            <p:ph idx="1"/>
          </p:nvPr>
        </p:nvSpPr>
        <p:spPr/>
        <p:txBody>
          <a:bodyPr/>
          <a:lstStyle/>
          <a:p>
            <a:pPr lvl="0"/>
            <a:r>
              <a:rPr lang="en-US" altLang="ko-KR" b="1" dirty="0"/>
              <a:t>The verbs : </a:t>
            </a:r>
            <a:r>
              <a:rPr lang="en-US" altLang="ko-KR" b="1" i="1" u="sng" dirty="0" smtClean="0"/>
              <a:t>stop/try/remember/forget</a:t>
            </a:r>
            <a:r>
              <a:rPr lang="en-US" altLang="ko-KR" b="1" dirty="0" smtClean="0"/>
              <a:t> </a:t>
            </a:r>
            <a:r>
              <a:rPr lang="en-US" altLang="ko-KR" b="1" dirty="0"/>
              <a:t>can also take both, </a:t>
            </a:r>
            <a:endParaRPr lang="tr-TR" altLang="ko-KR" b="1" dirty="0"/>
          </a:p>
          <a:p>
            <a:pPr lvl="0"/>
            <a:endParaRPr lang="tr-TR" altLang="ko-KR" b="1" dirty="0"/>
          </a:p>
          <a:p>
            <a:pPr lvl="0"/>
            <a:r>
              <a:rPr lang="en-US" altLang="ko-KR" b="1" dirty="0"/>
              <a:t>but the meaning changes</a:t>
            </a:r>
            <a:endParaRPr lang="tr-TR" altLang="ko-KR" dirty="0"/>
          </a:p>
          <a:p>
            <a:endParaRPr lang="ko-KR" altLang="en-US" dirty="0"/>
          </a:p>
        </p:txBody>
      </p:sp>
    </p:spTree>
    <p:extLst>
      <p:ext uri="{BB962C8B-B14F-4D97-AF65-F5344CB8AC3E}">
        <p14:creationId xmlns:p14="http://schemas.microsoft.com/office/powerpoint/2010/main" val="1421440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Perspektif">
  <a:themeElements>
    <a:clrScheme name="Perspektif">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244</TotalTime>
  <Words>1055</Words>
  <Application>Microsoft Office PowerPoint</Application>
  <PresentationFormat>화면 슬라이드 쇼(4:3)</PresentationFormat>
  <Paragraphs>125</Paragraphs>
  <Slides>32</Slides>
  <Notes>0</Notes>
  <HiddenSlides>0</HiddenSlides>
  <MMClips>0</MMClips>
  <ScaleCrop>false</ScaleCrop>
  <HeadingPairs>
    <vt:vector size="4" baseType="variant">
      <vt:variant>
        <vt:lpstr>테마</vt:lpstr>
      </vt:variant>
      <vt:variant>
        <vt:i4>2</vt:i4>
      </vt:variant>
      <vt:variant>
        <vt:lpstr>슬라이드 제목</vt:lpstr>
      </vt:variant>
      <vt:variant>
        <vt:i4>32</vt:i4>
      </vt:variant>
    </vt:vector>
  </HeadingPairs>
  <TitlesOfParts>
    <vt:vector size="34" baseType="lpstr">
      <vt:lpstr>Городская</vt:lpstr>
      <vt:lpstr>Perspektif</vt:lpstr>
      <vt:lpstr>PowerPoint 프레젠테이션</vt:lpstr>
      <vt:lpstr>PowerPoint 프레젠테이션</vt:lpstr>
      <vt:lpstr>PowerPoint 프레젠테이션</vt:lpstr>
      <vt:lpstr>“To be, or not to be: that is the question.”     </vt:lpstr>
      <vt:lpstr>What is the infinitive?</vt:lpstr>
      <vt:lpstr>INFINITIVE</vt:lpstr>
      <vt:lpstr>INFINITIVE</vt:lpstr>
      <vt:lpstr>INFINITIVE</vt:lpstr>
      <vt:lpstr>INFINITIVE</vt:lpstr>
      <vt:lpstr>INFINITIVE</vt:lpstr>
      <vt:lpstr>INFINITIVE</vt:lpstr>
      <vt:lpstr>INFINITIVE</vt:lpstr>
      <vt:lpstr>PowerPoint 프레젠테이션</vt:lpstr>
      <vt:lpstr>PowerPoint 프레젠테이션</vt:lpstr>
      <vt:lpstr>Sara thinks that she’ll be a model when she’s older. (expect)</vt:lpstr>
      <vt:lpstr>He says he won’t eat food that is bad for him. (refuse)</vt:lpstr>
      <vt:lpstr>Vivienne didn’t manage to keep her contact with Max Factor. (fail)</vt:lpstr>
      <vt:lpstr>Will you start eating healthy food for sure? (promise)</vt:lpstr>
      <vt:lpstr>Fill in the blanks below with the correct form of the verb in brackets.</vt:lpstr>
      <vt:lpstr>Fill in the blanks below with the correct form of the verb in brackets.</vt:lpstr>
      <vt:lpstr>"I Will Survive" is a hit song first performed by American singer Gloria Gaynor, released in October 1978.   Before you listen to the song, complete the blanks using the verbs in brackets in the correct form. Then listen to the song and check your answers. </vt:lpstr>
      <vt:lpstr>PowerPoint 프레젠테이션</vt:lpstr>
      <vt:lpstr>Love Story of a Modern Era</vt:lpstr>
      <vt:lpstr>Love Story of a Modern Era</vt:lpstr>
      <vt:lpstr>Activity :Get Four</vt:lpstr>
      <vt:lpstr>PowerPoint 프레젠테이션</vt:lpstr>
      <vt:lpstr>This Love – Maroon 5</vt:lpstr>
      <vt:lpstr>This Love – Maroon 5</vt:lpstr>
      <vt:lpstr>This Love – Maroon 5</vt:lpstr>
      <vt:lpstr>This Love – Maroon 5</vt:lpstr>
      <vt:lpstr>This Love – Maroon 5</vt:lpstr>
      <vt:lpstr>This Love – Maroon 5</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Lelya</dc:creator>
  <cp:lastModifiedBy>user</cp:lastModifiedBy>
  <cp:revision>42</cp:revision>
  <dcterms:created xsi:type="dcterms:W3CDTF">2013-10-19T20:19:44Z</dcterms:created>
  <dcterms:modified xsi:type="dcterms:W3CDTF">2014-07-01T05:36:49Z</dcterms:modified>
</cp:coreProperties>
</file>