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66" r:id="rId4"/>
    <p:sldId id="265" r:id="rId5"/>
    <p:sldId id="267" r:id="rId6"/>
    <p:sldId id="268" r:id="rId7"/>
    <p:sldId id="258" r:id="rId8"/>
    <p:sldId id="259" r:id="rId9"/>
    <p:sldId id="257" r:id="rId10"/>
    <p:sldId id="264" r:id="rId11"/>
    <p:sldId id="261" r:id="rId12"/>
    <p:sldId id="262" r:id="rId13"/>
    <p:sldId id="263" r:id="rId14"/>
    <p:sldId id="260" r:id="rId15"/>
    <p:sldId id="271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ko-KR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그림을 추가하려면 아이콘을 클릭하십시오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31F96A-EFF3-4991-88FF-F47B25D3AEA9}" type="datetimeFigureOut">
              <a:rPr lang="ko-KR" altLang="en-US" smtClean="0"/>
              <a:pPr/>
              <a:t>2014-10-25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1B6ACC-6733-4397-9AF4-1AA6F13A4F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1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1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1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1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1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1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images8RVJNN6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08720"/>
            <a:ext cx="8307364" cy="517747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7664" y="2780928"/>
            <a:ext cx="6169318" cy="2016224"/>
          </a:xfrm>
          <a:solidFill>
            <a:schemeClr val="bg2">
              <a:lumMod val="1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10000" b="1" dirty="0" smtClean="0">
                <a:solidFill>
                  <a:srgbClr val="00B050"/>
                </a:solidFill>
              </a:rPr>
              <a:t>O</a:t>
            </a:r>
            <a:r>
              <a:rPr lang="en-US" altLang="ko-KR" sz="10000" dirty="0" smtClean="0"/>
              <a:t>  </a:t>
            </a:r>
            <a:r>
              <a:rPr lang="en-US" altLang="ko-KR" sz="10000" b="1" dirty="0" smtClean="0">
                <a:solidFill>
                  <a:srgbClr val="FF0000"/>
                </a:solidFill>
              </a:rPr>
              <a:t>X</a:t>
            </a:r>
            <a:endParaRPr lang="ko-KR" altLang="en-US" sz="10000" b="1" dirty="0">
              <a:solidFill>
                <a:srgbClr val="FF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43130"/>
          </a:xfrm>
        </p:spPr>
        <p:txBody>
          <a:bodyPr>
            <a:normAutofit fontScale="25000" lnSpcReduction="2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imagesHFQCPEB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052736"/>
            <a:ext cx="7056784" cy="5285777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en-US" altLang="ko-KR" sz="7200" b="1" i="1" dirty="0" smtClean="0">
                <a:solidFill>
                  <a:srgbClr val="C00000"/>
                </a:solidFill>
              </a:rPr>
              <a:t>Comprehension </a:t>
            </a:r>
            <a:br>
              <a:rPr lang="en-US" altLang="ko-KR" sz="7200" b="1" i="1" dirty="0" smtClean="0">
                <a:solidFill>
                  <a:srgbClr val="C00000"/>
                </a:solidFill>
              </a:rPr>
            </a:br>
            <a:r>
              <a:rPr lang="en-US" altLang="ko-KR" sz="7200" b="1" i="1" dirty="0" smtClean="0">
                <a:solidFill>
                  <a:srgbClr val="C00000"/>
                </a:solidFill>
              </a:rPr>
              <a:t>Questions</a:t>
            </a:r>
            <a:endParaRPr lang="ko-KR" altLang="en-US" sz="7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020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solidFill>
                  <a:srgbClr val="FF0000"/>
                </a:solidFill>
              </a:rPr>
              <a:t>Q</a:t>
            </a:r>
            <a:r>
              <a:rPr lang="en-US" altLang="ko-KR" sz="4000" dirty="0" smtClean="0">
                <a:solidFill>
                  <a:srgbClr val="FF0000"/>
                </a:solidFill>
              </a:rPr>
              <a:t>: </a:t>
            </a:r>
            <a:r>
              <a:rPr lang="en-US" altLang="ko-KR" sz="4000" dirty="0" smtClean="0">
                <a:solidFill>
                  <a:srgbClr val="0070C0"/>
                </a:solidFill>
              </a:rPr>
              <a:t>Why might the desert seem more desolate if you are lost or stuck?</a:t>
            </a:r>
          </a:p>
          <a:p>
            <a:endParaRPr lang="en-US" altLang="ko-KR" sz="4000" dirty="0"/>
          </a:p>
          <a:p>
            <a:pPr>
              <a:buNone/>
            </a:pPr>
            <a:r>
              <a:rPr lang="en-US" altLang="ko-KR" sz="4000" b="1" dirty="0" smtClean="0">
                <a:solidFill>
                  <a:srgbClr val="FF0000"/>
                </a:solidFill>
              </a:rPr>
              <a:t>A:</a:t>
            </a:r>
            <a:r>
              <a:rPr lang="en-US" altLang="ko-KR" sz="4000" dirty="0" smtClean="0"/>
              <a:t> Because I would feel more desperate and have much more fear.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solidFill>
                  <a:srgbClr val="FF0000"/>
                </a:solidFill>
              </a:rPr>
              <a:t>Q:</a:t>
            </a:r>
            <a:r>
              <a:rPr lang="en-US" altLang="ko-KR" sz="4000" dirty="0" smtClean="0">
                <a:solidFill>
                  <a:srgbClr val="0070C0"/>
                </a:solidFill>
              </a:rPr>
              <a:t> What are the consequences of not being prepared in the desert?</a:t>
            </a:r>
          </a:p>
          <a:p>
            <a:endParaRPr lang="en-US" altLang="ko-KR" sz="4000" dirty="0"/>
          </a:p>
          <a:p>
            <a:pPr>
              <a:buNone/>
            </a:pPr>
            <a:r>
              <a:rPr lang="en-US" altLang="ko-KR" sz="4000" b="1" dirty="0" smtClean="0">
                <a:solidFill>
                  <a:srgbClr val="FF0000"/>
                </a:solidFill>
              </a:rPr>
              <a:t>A1:</a:t>
            </a:r>
            <a:r>
              <a:rPr lang="en-US" altLang="ko-KR" sz="4000" dirty="0" smtClean="0"/>
              <a:t> We might run the risk of dehydration if we didn’t have enough water to drink.</a:t>
            </a:r>
          </a:p>
          <a:p>
            <a:endParaRPr lang="en-US" altLang="ko-KR" sz="4000" dirty="0" smtClean="0"/>
          </a:p>
          <a:p>
            <a:pPr>
              <a:buNone/>
            </a:pPr>
            <a:r>
              <a:rPr lang="en-US" altLang="ko-KR" sz="4000" b="1" dirty="0" smtClean="0">
                <a:solidFill>
                  <a:srgbClr val="FF0000"/>
                </a:solidFill>
              </a:rPr>
              <a:t>A2:</a:t>
            </a:r>
            <a:r>
              <a:rPr lang="en-US" altLang="ko-KR" sz="4000" dirty="0" smtClean="0"/>
              <a:t> We might get burned if we don’t wear proper clothes.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sz="4000" b="1" dirty="0" smtClean="0">
                <a:solidFill>
                  <a:srgbClr val="FF0000"/>
                </a:solidFill>
              </a:rPr>
              <a:t>Q:</a:t>
            </a:r>
            <a:r>
              <a:rPr lang="en-US" altLang="ko-KR" sz="4000" dirty="0" smtClean="0">
                <a:solidFill>
                  <a:srgbClr val="0070C0"/>
                </a:solidFill>
              </a:rPr>
              <a:t> Why do we need to conserve our body’s moisture?</a:t>
            </a:r>
          </a:p>
          <a:p>
            <a:endParaRPr lang="en-US" altLang="ko-KR" sz="4000" dirty="0"/>
          </a:p>
          <a:p>
            <a:pPr>
              <a:buNone/>
            </a:pPr>
            <a:r>
              <a:rPr lang="en-US" altLang="ko-KR" sz="4000" b="1" dirty="0" smtClean="0">
                <a:solidFill>
                  <a:srgbClr val="FF0000"/>
                </a:solidFill>
              </a:rPr>
              <a:t>A1</a:t>
            </a:r>
            <a:r>
              <a:rPr lang="en-US" altLang="ko-KR" sz="4000" dirty="0" smtClean="0"/>
              <a:t>: Our body is consist of 80% of water, </a:t>
            </a:r>
          </a:p>
          <a:p>
            <a:pPr>
              <a:buNone/>
            </a:pPr>
            <a:r>
              <a:rPr lang="en-US" altLang="ko-KR" sz="4000" dirty="0" smtClean="0"/>
              <a:t>     so keeping our body’s moisture is very important.</a:t>
            </a:r>
            <a:endParaRPr lang="ko-KR" altLang="en-US" sz="4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4000" dirty="0" smtClean="0"/>
          </a:p>
          <a:p>
            <a:pPr>
              <a:buNone/>
            </a:pPr>
            <a:endParaRPr lang="en-US" altLang="ko-KR" sz="4000" dirty="0" smtClean="0"/>
          </a:p>
          <a:p>
            <a:pPr>
              <a:buNone/>
            </a:pPr>
            <a:r>
              <a:rPr lang="en-US" altLang="ko-KR" sz="4000" b="1" dirty="0" smtClean="0">
                <a:solidFill>
                  <a:srgbClr val="FF0000"/>
                </a:solidFill>
              </a:rPr>
              <a:t>Q:</a:t>
            </a:r>
            <a:r>
              <a:rPr lang="en-US" altLang="ko-KR" sz="4000" dirty="0" smtClean="0">
                <a:solidFill>
                  <a:srgbClr val="0070C0"/>
                </a:solidFill>
              </a:rPr>
              <a:t> What sort of documents might you leave with your friends and family?</a:t>
            </a:r>
          </a:p>
          <a:p>
            <a:pPr>
              <a:buNone/>
            </a:pPr>
            <a:endParaRPr lang="en-US" altLang="ko-KR" sz="4000" dirty="0" smtClean="0"/>
          </a:p>
          <a:p>
            <a:pPr>
              <a:buNone/>
            </a:pPr>
            <a:r>
              <a:rPr lang="en-US" altLang="ko-KR" sz="4000" b="1" dirty="0" smtClean="0">
                <a:solidFill>
                  <a:srgbClr val="FF0000"/>
                </a:solidFill>
              </a:rPr>
              <a:t>A: </a:t>
            </a:r>
            <a:r>
              <a:rPr lang="en-US" altLang="ko-KR" sz="4000" dirty="0" smtClean="0"/>
              <a:t>Details of the whole route of my trip.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rgbClr val="FF0000"/>
                </a:solidFill>
              </a:rPr>
              <a:t>Q 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:</a:t>
            </a:r>
            <a:r>
              <a:rPr lang="en-US" altLang="ko-KR" sz="4000" dirty="0" smtClean="0"/>
              <a:t> If you got injured, what might you need?</a:t>
            </a:r>
          </a:p>
          <a:p>
            <a:endParaRPr lang="en-US" altLang="ko-KR" sz="4000" dirty="0" smtClean="0"/>
          </a:p>
          <a:p>
            <a:endParaRPr lang="en-US" altLang="ko-KR" sz="4000" dirty="0" smtClean="0"/>
          </a:p>
          <a:p>
            <a:r>
              <a:rPr lang="en-US" altLang="ko-KR" sz="4000" b="1" dirty="0" smtClean="0">
                <a:solidFill>
                  <a:srgbClr val="FF0000"/>
                </a:solidFill>
              </a:rPr>
              <a:t>A : </a:t>
            </a:r>
            <a:r>
              <a:rPr lang="en-US" altLang="ko-KR" sz="4000" dirty="0" smtClean="0"/>
              <a:t>A first aid kit.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r>
              <a:rPr lang="en-US" altLang="ko-KR" sz="5400" b="1" dirty="0" smtClean="0">
                <a:solidFill>
                  <a:srgbClr val="FF0000"/>
                </a:solidFill>
              </a:rPr>
              <a:t>Q:</a:t>
            </a:r>
            <a:r>
              <a:rPr lang="en-US" altLang="ko-KR" sz="5400" dirty="0" smtClean="0">
                <a:solidFill>
                  <a:srgbClr val="0070C0"/>
                </a:solidFill>
              </a:rPr>
              <a:t> If you go on a trip to the desert, what do you think is the most import thing?</a:t>
            </a:r>
          </a:p>
          <a:p>
            <a:endParaRPr lang="en-US" altLang="ko-KR" sz="6000" dirty="0" smtClean="0">
              <a:solidFill>
                <a:srgbClr val="0070C0"/>
              </a:solidFill>
            </a:endParaRPr>
          </a:p>
          <a:p>
            <a:endParaRPr lang="ko-KR" altLang="en-US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6000" dirty="0" smtClean="0"/>
              <a:t>If a place is </a:t>
            </a:r>
            <a:r>
              <a:rPr lang="en-US" altLang="ko-KR" sz="6100" dirty="0" smtClean="0">
                <a:solidFill>
                  <a:srgbClr val="0070C0"/>
                </a:solidFill>
              </a:rPr>
              <a:t>barren</a:t>
            </a:r>
            <a:r>
              <a:rPr lang="en-US" altLang="ko-KR" sz="6000" dirty="0" smtClean="0"/>
              <a:t>, it is worthless for cultivation.</a:t>
            </a:r>
          </a:p>
          <a:p>
            <a:pPr>
              <a:buNone/>
            </a:pPr>
            <a:endParaRPr lang="en-US" altLang="ko-KR" sz="6000" dirty="0" smtClean="0"/>
          </a:p>
          <a:p>
            <a:pPr>
              <a:buNone/>
            </a:pPr>
            <a:r>
              <a:rPr lang="en-US" altLang="ko-KR" sz="9600" b="1" dirty="0" smtClean="0">
                <a:solidFill>
                  <a:srgbClr val="00B050"/>
                </a:solidFill>
              </a:rPr>
              <a:t>				    	</a:t>
            </a:r>
            <a:r>
              <a:rPr lang="en-US" altLang="ko-KR" sz="12000" b="1" dirty="0" smtClean="0">
                <a:solidFill>
                  <a:srgbClr val="FF0000"/>
                </a:solidFill>
              </a:rPr>
              <a:t> X</a:t>
            </a:r>
            <a:endParaRPr lang="en-US" altLang="ko-KR" sz="12000" dirty="0" smtClean="0"/>
          </a:p>
          <a:p>
            <a:pPr>
              <a:buNone/>
            </a:pPr>
            <a:endParaRPr lang="ko-KR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ko-KR" sz="6000" dirty="0" smtClean="0"/>
              <a:t>Someone who tries to save water </a:t>
            </a:r>
            <a:r>
              <a:rPr lang="en-US" altLang="ko-KR" sz="6100" dirty="0" smtClean="0">
                <a:solidFill>
                  <a:srgbClr val="0070C0"/>
                </a:solidFill>
              </a:rPr>
              <a:t>conserves</a:t>
            </a:r>
            <a:r>
              <a:rPr lang="en-US" altLang="ko-KR" sz="6000" dirty="0" smtClean="0"/>
              <a:t> it.</a:t>
            </a:r>
          </a:p>
          <a:p>
            <a:pPr>
              <a:buNone/>
            </a:pPr>
            <a:endParaRPr lang="en-US" altLang="ko-KR" sz="6000" dirty="0" smtClean="0"/>
          </a:p>
          <a:p>
            <a:pPr>
              <a:buNone/>
            </a:pPr>
            <a:r>
              <a:rPr lang="en-US" altLang="ko-KR" sz="6000" dirty="0" smtClean="0"/>
              <a:t>                         </a:t>
            </a:r>
            <a:r>
              <a:rPr lang="en-US" altLang="ko-KR" sz="13000" b="1" dirty="0" smtClean="0">
                <a:solidFill>
                  <a:srgbClr val="00B050"/>
                </a:solidFill>
              </a:rPr>
              <a:t>O</a:t>
            </a:r>
            <a:endParaRPr lang="ko-KR" altLang="en-US" sz="1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sz="24000" dirty="0" smtClean="0"/>
              <a:t>Scientists believe that a rain forest is a </a:t>
            </a:r>
            <a:r>
              <a:rPr lang="en-US" altLang="ko-KR" sz="22400" dirty="0" smtClean="0">
                <a:solidFill>
                  <a:srgbClr val="0070C0"/>
                </a:solidFill>
              </a:rPr>
              <a:t>desolate</a:t>
            </a:r>
            <a:r>
              <a:rPr lang="en-US" altLang="ko-KR" sz="24000" dirty="0" smtClean="0"/>
              <a:t> place. </a:t>
            </a:r>
          </a:p>
          <a:p>
            <a:pPr>
              <a:buNone/>
            </a:pPr>
            <a:endParaRPr lang="en-US" altLang="ko-KR" sz="24000" dirty="0" smtClean="0"/>
          </a:p>
          <a:p>
            <a:pPr>
              <a:buNone/>
            </a:pPr>
            <a:r>
              <a:rPr lang="en-US" altLang="ko-KR" sz="24000" dirty="0" smtClean="0"/>
              <a:t>                        </a:t>
            </a:r>
            <a:r>
              <a:rPr lang="en-US" altLang="ko-KR" sz="48000" b="1" dirty="0" smtClean="0">
                <a:solidFill>
                  <a:srgbClr val="FF0000"/>
                </a:solidFill>
              </a:rPr>
              <a:t>X</a:t>
            </a:r>
            <a:endParaRPr lang="en-US" altLang="ko-KR" sz="48000" dirty="0" smtClean="0"/>
          </a:p>
          <a:p>
            <a:pPr>
              <a:buNone/>
            </a:pPr>
            <a:endParaRPr lang="en-US" altLang="ko-KR" sz="24000" dirty="0" smtClean="0"/>
          </a:p>
          <a:p>
            <a:pPr>
              <a:buNone/>
            </a:pPr>
            <a:endParaRPr lang="en-US" altLang="ko-KR" sz="24000" dirty="0" smtClean="0"/>
          </a:p>
          <a:p>
            <a:pPr>
              <a:buNone/>
            </a:pPr>
            <a:r>
              <a:rPr lang="en-US" altLang="ko-KR" sz="24000" dirty="0" smtClean="0"/>
              <a:t>     </a:t>
            </a:r>
            <a:r>
              <a:rPr lang="en-US" altLang="ko-KR" sz="17500" dirty="0" smtClean="0"/>
              <a:t>                         </a:t>
            </a:r>
            <a:r>
              <a:rPr lang="en-US" altLang="ko-KR" sz="17500" b="1" dirty="0" smtClean="0">
                <a:solidFill>
                  <a:srgbClr val="FF0000"/>
                </a:solidFill>
              </a:rPr>
              <a:t>  </a:t>
            </a:r>
            <a:endParaRPr lang="en-US" altLang="ko-KR" sz="17500" dirty="0" smtClean="0"/>
          </a:p>
          <a:p>
            <a:pPr>
              <a:buNone/>
            </a:pPr>
            <a:endParaRPr lang="en-US" altLang="ko-KR" sz="4000" dirty="0" smtClean="0"/>
          </a:p>
          <a:p>
            <a:pPr>
              <a:buNone/>
            </a:pPr>
            <a:r>
              <a:rPr lang="en-US" altLang="ko-KR" sz="4000" b="1" dirty="0" smtClean="0">
                <a:solidFill>
                  <a:srgbClr val="FF0000"/>
                </a:solidFill>
              </a:rPr>
              <a:t>                               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6000" dirty="0" smtClean="0"/>
              <a:t>Cooks </a:t>
            </a:r>
            <a:r>
              <a:rPr lang="en-US" altLang="ko-KR" sz="5600" dirty="0" smtClean="0">
                <a:solidFill>
                  <a:srgbClr val="0070C0"/>
                </a:solidFill>
              </a:rPr>
              <a:t>gauge</a:t>
            </a:r>
            <a:r>
              <a:rPr lang="en-US" altLang="ko-KR" sz="6000" dirty="0" smtClean="0"/>
              <a:t> how long something will take to bake. </a:t>
            </a:r>
          </a:p>
          <a:p>
            <a:pPr>
              <a:buNone/>
            </a:pPr>
            <a:r>
              <a:rPr lang="en-US" altLang="ko-KR" sz="6000" dirty="0" smtClean="0"/>
              <a:t> </a:t>
            </a:r>
          </a:p>
          <a:p>
            <a:pPr>
              <a:buNone/>
            </a:pPr>
            <a:r>
              <a:rPr lang="en-US" altLang="ko-KR" sz="6000" b="1" dirty="0" smtClean="0">
                <a:solidFill>
                  <a:srgbClr val="00B050"/>
                </a:solidFill>
              </a:rPr>
              <a:t>                       </a:t>
            </a:r>
            <a:r>
              <a:rPr lang="en-US" altLang="ko-KR" sz="12000" b="1" dirty="0" smtClean="0">
                <a:solidFill>
                  <a:srgbClr val="00B050"/>
                </a:solidFill>
              </a:rPr>
              <a:t>O</a:t>
            </a:r>
            <a:endParaRPr lang="ko-KR" altLang="en-US" sz="1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060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6000" dirty="0" smtClean="0"/>
              <a:t>Your actions never, ever have </a:t>
            </a:r>
            <a:r>
              <a:rPr lang="en-US" altLang="ko-KR" sz="5600" dirty="0" smtClean="0">
                <a:solidFill>
                  <a:srgbClr val="0070C0"/>
                </a:solidFill>
              </a:rPr>
              <a:t>consequences</a:t>
            </a:r>
            <a:r>
              <a:rPr lang="en-US" altLang="ko-KR" sz="6000" dirty="0" smtClean="0"/>
              <a:t>.</a:t>
            </a:r>
          </a:p>
          <a:p>
            <a:pPr>
              <a:buNone/>
            </a:pPr>
            <a:endParaRPr lang="en-US" altLang="ko-KR" sz="6000" dirty="0" smtClean="0"/>
          </a:p>
          <a:p>
            <a:pPr>
              <a:buNone/>
            </a:pPr>
            <a:r>
              <a:rPr lang="en-US" altLang="ko-KR" sz="9600" b="1" dirty="0" smtClean="0">
                <a:solidFill>
                  <a:srgbClr val="FF0000"/>
                </a:solidFill>
              </a:rPr>
              <a:t>                </a:t>
            </a:r>
            <a:r>
              <a:rPr lang="en-US" altLang="ko-KR" sz="12000" b="1" dirty="0" smtClean="0">
                <a:solidFill>
                  <a:srgbClr val="FF0000"/>
                </a:solidFill>
              </a:rPr>
              <a:t>X</a:t>
            </a:r>
            <a:endParaRPr lang="ko-KR" altLang="en-US" sz="1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6000" dirty="0"/>
              <a:t>Someone who has a lot of </a:t>
            </a:r>
            <a:r>
              <a:rPr lang="en-US" altLang="ko-KR" sz="5600" dirty="0" smtClean="0">
                <a:solidFill>
                  <a:srgbClr val="0070C0"/>
                </a:solidFill>
              </a:rPr>
              <a:t>generosity</a:t>
            </a:r>
            <a:r>
              <a:rPr lang="en-US" altLang="ko-KR" sz="6000" dirty="0"/>
              <a:t> gives a lot.</a:t>
            </a:r>
          </a:p>
          <a:p>
            <a:pPr>
              <a:buNone/>
            </a:pPr>
            <a:endParaRPr lang="en-US" altLang="ko-KR" sz="6000" dirty="0" smtClean="0"/>
          </a:p>
          <a:p>
            <a:pPr>
              <a:buNone/>
            </a:pPr>
            <a:r>
              <a:rPr lang="en-US" altLang="ko-KR" sz="9600" b="1" dirty="0" smtClean="0">
                <a:solidFill>
                  <a:srgbClr val="00B050"/>
                </a:solidFill>
              </a:rPr>
              <a:t>               </a:t>
            </a:r>
            <a:r>
              <a:rPr lang="en-US" altLang="ko-KR" sz="12000" b="1" dirty="0" smtClean="0">
                <a:solidFill>
                  <a:srgbClr val="00B050"/>
                </a:solidFill>
              </a:rPr>
              <a:t>O</a:t>
            </a:r>
            <a:endParaRPr lang="ko-KR" altLang="en-US" sz="1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altLang="ko-KR" sz="6000" dirty="0" smtClean="0"/>
          </a:p>
          <a:p>
            <a:pPr>
              <a:buNone/>
            </a:pPr>
            <a:r>
              <a:rPr lang="en-US" altLang="ko-KR" sz="6000" dirty="0" smtClean="0"/>
              <a:t>An </a:t>
            </a:r>
            <a:r>
              <a:rPr lang="en-US" altLang="ko-KR" sz="6600" dirty="0" smtClean="0">
                <a:solidFill>
                  <a:srgbClr val="0070C0"/>
                </a:solidFill>
              </a:rPr>
              <a:t>exceptional</a:t>
            </a:r>
            <a:r>
              <a:rPr lang="en-US" altLang="ko-KR" sz="6000" dirty="0"/>
              <a:t> athlete is usually a lazy one.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>
              <a:buNone/>
            </a:pPr>
            <a:r>
              <a:rPr lang="en-US" altLang="ko-KR" sz="9600" b="1" dirty="0" smtClean="0">
                <a:solidFill>
                  <a:srgbClr val="FF0000"/>
                </a:solidFill>
              </a:rPr>
              <a:t>						  </a:t>
            </a:r>
            <a:r>
              <a:rPr lang="en-US" altLang="ko-KR" sz="13000" b="1" dirty="0" smtClean="0">
                <a:solidFill>
                  <a:srgbClr val="FF0000"/>
                </a:solidFill>
              </a:rPr>
              <a:t>X       </a:t>
            </a:r>
            <a:endParaRPr lang="ko-KR" altLang="en-US" sz="1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ko-KR" sz="6000" dirty="0" smtClean="0"/>
          </a:p>
          <a:p>
            <a:pPr>
              <a:buNone/>
            </a:pPr>
            <a:r>
              <a:rPr lang="en-US" altLang="ko-KR" sz="6000" dirty="0" smtClean="0"/>
              <a:t>Scientists like to </a:t>
            </a:r>
            <a:r>
              <a:rPr lang="en-US" altLang="ko-KR" sz="6100" dirty="0" smtClean="0">
                <a:solidFill>
                  <a:srgbClr val="0070C0"/>
                </a:solidFill>
              </a:rPr>
              <a:t>hazard</a:t>
            </a:r>
            <a:r>
              <a:rPr lang="en-US" altLang="ko-KR" sz="6000" dirty="0" smtClean="0"/>
              <a:t> guesses all the time.</a:t>
            </a:r>
          </a:p>
          <a:p>
            <a:pPr>
              <a:buNone/>
            </a:pPr>
            <a:endParaRPr lang="en-US" altLang="ko-KR" sz="6000" dirty="0" smtClean="0"/>
          </a:p>
          <a:p>
            <a:pPr>
              <a:buNone/>
            </a:pPr>
            <a:r>
              <a:rPr lang="en-US" altLang="ko-KR" sz="6000" dirty="0"/>
              <a:t> </a:t>
            </a:r>
            <a:r>
              <a:rPr lang="en-US" altLang="ko-KR" sz="6000" dirty="0" smtClean="0"/>
              <a:t>                         </a:t>
            </a:r>
            <a:r>
              <a:rPr lang="en-US" altLang="ko-KR" sz="12000" b="1" dirty="0" smtClean="0">
                <a:solidFill>
                  <a:srgbClr val="FF0000"/>
                </a:solidFill>
              </a:rPr>
              <a:t>X</a:t>
            </a:r>
            <a:endParaRPr lang="en-US" altLang="ko-KR" sz="120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선">
  <a:themeElements>
    <a:clrScheme name="광선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광선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광선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</TotalTime>
  <Words>273</Words>
  <Application>Microsoft Office PowerPoint</Application>
  <PresentationFormat>화면 슬라이드 쇼(4:3)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광선</vt:lpstr>
      <vt:lpstr>O  X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Comprehension  Questions</vt:lpstr>
      <vt:lpstr>슬라이드 11</vt:lpstr>
      <vt:lpstr>슬라이드 12</vt:lpstr>
      <vt:lpstr>슬라이드 13</vt:lpstr>
      <vt:lpstr>슬라이드 14</vt:lpstr>
      <vt:lpstr>슬라이드 15</vt:lpstr>
      <vt:lpstr>슬라이드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 X</dc:title>
  <dc:creator>user</dc:creator>
  <cp:lastModifiedBy>4u</cp:lastModifiedBy>
  <cp:revision>44</cp:revision>
  <dcterms:created xsi:type="dcterms:W3CDTF">2014-10-23T09:25:01Z</dcterms:created>
  <dcterms:modified xsi:type="dcterms:W3CDTF">2014-10-25T05:38:55Z</dcterms:modified>
</cp:coreProperties>
</file>