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6" r:id="rId4"/>
    <p:sldId id="263" r:id="rId5"/>
    <p:sldId id="259" r:id="rId6"/>
    <p:sldId id="265" r:id="rId7"/>
    <p:sldId id="258" r:id="rId8"/>
    <p:sldId id="268" r:id="rId9"/>
    <p:sldId id="262" r:id="rId10"/>
    <p:sldId id="269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6C87A4-E1ED-43F9-96D0-DAE74036AFBF}" type="datetimeFigureOut">
              <a:rPr lang="ko-KR" altLang="en-US" smtClean="0"/>
              <a:pPr/>
              <a:t>2015-01-20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D7F663-9093-4276-90EC-148DF512F4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.bp.blogspot.com/-aaRnNpuoixA/UHjfph4jXyI/AAAAAAAAJAQ/5qq0rH7EDaU/s1600/Superhero_Medley_by_venkman_project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eccabug.com/blog/wp-content/uploads/2012/02/superherologos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eZbzbC9285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log.stylesight.com/wp-content/uploads/2011/06/blog-main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blog.stylesight.com/wp-content/uploads/2011/06/blog-main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artyplanning101.files.wordpress.com/2010/08/71679-superhero-squad-masks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2.wikia.nocookie.net/__cb20090610175253/batman/images/1/1d/Batcave_Plan_01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ollectorsquest.com/blog/wp-content/uploads/050807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llider.com/wp-content/uploads/dc-supervillain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Who are they?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2376264" cy="491504"/>
          </a:xfrm>
        </p:spPr>
        <p:txBody>
          <a:bodyPr/>
          <a:lstStyle/>
          <a:p>
            <a:r>
              <a:rPr lang="en-US" altLang="ko-KR" dirty="0" smtClean="0"/>
              <a:t> by </a:t>
            </a:r>
            <a:r>
              <a:rPr lang="en-US" altLang="ko-KR" dirty="0" err="1" smtClean="0"/>
              <a:t>Hyeueon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Bek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490" name="Picture 2" descr="http://3.bp.blogspot.com/-aaRnNpuoixA/UHjfph4jXyI/AAAAAAAAJAQ/5qq0rH7EDaU/s320/Superhero_Medley_by_venkman_proj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184576" cy="584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Symbol / Logo</a:t>
            </a:r>
            <a:endParaRPr lang="ko-KR" altLang="en-US" dirty="0"/>
          </a:p>
        </p:txBody>
      </p:sp>
      <p:pic>
        <p:nvPicPr>
          <p:cNvPr id="40962" name="Picture 2" descr="http://beccabug.com/blog/wp-content/uploads/2012/02/superherologos-1024x6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259" y="2060848"/>
            <a:ext cx="7061133" cy="42146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Superhero / </a:t>
            </a:r>
            <a:r>
              <a:rPr lang="en-US" altLang="ko-KR" dirty="0" err="1" smtClean="0"/>
              <a:t>Superheroine</a:t>
            </a:r>
            <a:endParaRPr lang="ko-KR" altLang="en-US" dirty="0"/>
          </a:p>
        </p:txBody>
      </p:sp>
      <p:pic>
        <p:nvPicPr>
          <p:cNvPr id="6" name="내용 개체 틀 5" descr="untitled.bmp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501" y="1773238"/>
            <a:ext cx="3024999" cy="46243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Secret Identity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Public Figure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533400" y="1700808"/>
            <a:ext cx="4038600" cy="4623816"/>
          </a:xfrm>
        </p:spPr>
        <p:txBody>
          <a:bodyPr/>
          <a:lstStyle/>
          <a:p>
            <a:pPr>
              <a:buNone/>
            </a:pPr>
            <a:r>
              <a:rPr lang="en-US" altLang="ko-KR" b="1" u="sng" dirty="0" smtClean="0"/>
              <a:t>Secret Identity</a:t>
            </a:r>
          </a:p>
          <a:p>
            <a:r>
              <a:rPr lang="en-US" altLang="ko-KR" dirty="0" smtClean="0"/>
              <a:t>Superman</a:t>
            </a:r>
          </a:p>
          <a:p>
            <a:r>
              <a:rPr lang="en-US" altLang="ko-KR" dirty="0" smtClean="0"/>
              <a:t>Batman &amp; Robin</a:t>
            </a:r>
          </a:p>
          <a:p>
            <a:r>
              <a:rPr lang="en-US" altLang="ko-KR" dirty="0" smtClean="0"/>
              <a:t>Spider-Man</a:t>
            </a:r>
          </a:p>
          <a:p>
            <a:r>
              <a:rPr lang="en-US" altLang="ko-KR" dirty="0" smtClean="0"/>
              <a:t>Catwoman</a:t>
            </a:r>
          </a:p>
          <a:p>
            <a:r>
              <a:rPr lang="en-US" altLang="ko-KR" dirty="0" smtClean="0"/>
              <a:t>Wonder Woman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709864" y="1757512"/>
            <a:ext cx="4038600" cy="4623816"/>
          </a:xfrm>
        </p:spPr>
        <p:txBody>
          <a:bodyPr/>
          <a:lstStyle/>
          <a:p>
            <a:pPr>
              <a:buNone/>
            </a:pPr>
            <a:r>
              <a:rPr lang="en-US" altLang="ko-KR" b="1" u="sng" dirty="0" smtClean="0"/>
              <a:t>Public Figure</a:t>
            </a:r>
            <a:endParaRPr lang="en-US" altLang="ko-KR" b="1" u="sng" dirty="0" smtClean="0"/>
          </a:p>
          <a:p>
            <a:r>
              <a:rPr lang="en-US" altLang="ko-KR" dirty="0" smtClean="0"/>
              <a:t>Iron </a:t>
            </a:r>
            <a:r>
              <a:rPr lang="en-US" altLang="ko-KR" dirty="0" smtClean="0"/>
              <a:t>Man</a:t>
            </a:r>
          </a:p>
          <a:p>
            <a:r>
              <a:rPr lang="en-US" altLang="ko-KR" dirty="0" smtClean="0"/>
              <a:t>Captain America</a:t>
            </a:r>
          </a:p>
          <a:p>
            <a:r>
              <a:rPr lang="en-US" altLang="ko-KR" dirty="0" smtClean="0"/>
              <a:t>X-men</a:t>
            </a:r>
          </a:p>
          <a:p>
            <a:r>
              <a:rPr lang="en-US" altLang="ko-KR" dirty="0" smtClean="0"/>
              <a:t>Fantastic Four</a:t>
            </a:r>
          </a:p>
          <a:p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395536" y="4528030"/>
            <a:ext cx="8352928" cy="2069322"/>
            <a:chOff x="539552" y="4484322"/>
            <a:chExt cx="8352928" cy="2069322"/>
          </a:xfrm>
        </p:grpSpPr>
        <p:pic>
          <p:nvPicPr>
            <p:cNvPr id="38916" name="Picture 4" descr="Superhero Pictogram simplistic icons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484322"/>
              <a:ext cx="4176464" cy="2069322"/>
            </a:xfrm>
            <a:prstGeom prst="rect">
              <a:avLst/>
            </a:prstGeom>
            <a:noFill/>
          </p:spPr>
        </p:pic>
        <p:pic>
          <p:nvPicPr>
            <p:cNvPr id="38918" name="Picture 6" descr="Superhero Pictogram simplistic icon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4484322"/>
              <a:ext cx="4176464" cy="2069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Super Powers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Flight</a:t>
            </a:r>
          </a:p>
          <a:p>
            <a:r>
              <a:rPr lang="en-US" altLang="ko-KR" dirty="0" smtClean="0"/>
              <a:t>Invisibility</a:t>
            </a:r>
          </a:p>
          <a:p>
            <a:r>
              <a:rPr lang="en-US" altLang="ko-KR" dirty="0" smtClean="0"/>
              <a:t>Strength</a:t>
            </a:r>
          </a:p>
          <a:p>
            <a:r>
              <a:rPr lang="en-US" altLang="ko-KR" dirty="0" smtClean="0"/>
              <a:t>Transformation</a:t>
            </a:r>
          </a:p>
          <a:p>
            <a:r>
              <a:rPr lang="en-US" altLang="ko-KR" dirty="0" smtClean="0"/>
              <a:t>Mentalist</a:t>
            </a:r>
          </a:p>
          <a:p>
            <a:r>
              <a:rPr lang="en-US" altLang="ko-KR" dirty="0" smtClean="0"/>
              <a:t>Healer</a:t>
            </a:r>
          </a:p>
          <a:p>
            <a:r>
              <a:rPr lang="en-US" altLang="ko-KR" dirty="0" smtClean="0"/>
              <a:t>Acrobat</a:t>
            </a:r>
          </a:p>
          <a:p>
            <a:r>
              <a:rPr lang="en-US" altLang="ko-KR" dirty="0" smtClean="0"/>
              <a:t>Robot</a:t>
            </a:r>
          </a:p>
          <a:p>
            <a:r>
              <a:rPr lang="en-US" altLang="ko-KR" dirty="0" smtClean="0"/>
              <a:t>Elementalist: water, fire, weather, ice, </a:t>
            </a:r>
            <a:r>
              <a:rPr lang="en-US" altLang="ko-KR" dirty="0" smtClean="0"/>
              <a:t>electricity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Mask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Cape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Belt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Helmet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Armor</a:t>
            </a:r>
            <a:endParaRPr lang="ko-KR" altLang="en-US" sz="320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Costume</a:t>
            </a:r>
            <a:endParaRPr lang="ko-KR" altLang="en-US" sz="4800" dirty="0"/>
          </a:p>
        </p:txBody>
      </p:sp>
      <p:pic>
        <p:nvPicPr>
          <p:cNvPr id="59394" name="Picture 2" descr="http://partyplanning101.files.wordpress.com/2010/08/71679-superhero-squad-masks.jpg?w=300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572" y="1795636"/>
            <a:ext cx="2857500" cy="2857500"/>
          </a:xfrm>
          <a:prstGeom prst="rect">
            <a:avLst/>
          </a:prstGeom>
          <a:noFill/>
        </p:spPr>
      </p:pic>
      <p:pic>
        <p:nvPicPr>
          <p:cNvPr id="59396" name="Picture 4" descr="FOREVER SUPERMAN by superseb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3363902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Headquarters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1" y="1700808"/>
            <a:ext cx="3240360" cy="4558885"/>
          </a:xfrm>
        </p:spPr>
        <p:txBody>
          <a:bodyPr/>
          <a:lstStyle/>
          <a:p>
            <a:r>
              <a:rPr lang="en-US" altLang="ko-KR" dirty="0" smtClean="0"/>
              <a:t>Hidden</a:t>
            </a:r>
          </a:p>
          <a:p>
            <a:r>
              <a:rPr lang="en-US" altLang="ko-KR" dirty="0" smtClean="0"/>
              <a:t>Safe house</a:t>
            </a:r>
          </a:p>
          <a:p>
            <a:r>
              <a:rPr lang="en-US" altLang="ko-KR" dirty="0" smtClean="0"/>
              <a:t>Weapons</a:t>
            </a:r>
          </a:p>
          <a:p>
            <a:r>
              <a:rPr lang="en-US" altLang="ko-KR" dirty="0" smtClean="0"/>
              <a:t>Laboratory</a:t>
            </a:r>
          </a:p>
          <a:p>
            <a:r>
              <a:rPr lang="en-US" altLang="ko-KR" dirty="0" smtClean="0"/>
              <a:t>Garage</a:t>
            </a:r>
          </a:p>
          <a:p>
            <a:endParaRPr lang="ko-KR" altLang="en-US" dirty="0"/>
          </a:p>
        </p:txBody>
      </p:sp>
      <p:pic>
        <p:nvPicPr>
          <p:cNvPr id="44036" name="Picture 4" descr="Batcave Plan 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466" y="188640"/>
            <a:ext cx="5638006" cy="64112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he Batcave!">
            <a:hlinkClick r:id="rId2" tooltip="050807b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762"/>
            <a:ext cx="4104456" cy="6389270"/>
          </a:xfrm>
          <a:prstGeom prst="rect">
            <a:avLst/>
          </a:prstGeom>
          <a:noFill/>
        </p:spPr>
      </p:pic>
      <p:pic>
        <p:nvPicPr>
          <p:cNvPr id="62470" name="Picture 6" descr="I wonder what room he banged Gwen Stacy in? Oh, that's 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449861" cy="639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err="1" smtClean="0"/>
              <a:t>Supervillains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5191"/>
            <a:ext cx="2746648" cy="4625609"/>
          </a:xfrm>
        </p:spPr>
        <p:txBody>
          <a:bodyPr/>
          <a:lstStyle/>
          <a:p>
            <a:r>
              <a:rPr lang="en-US" altLang="ko-KR" dirty="0" smtClean="0"/>
              <a:t>Aliens</a:t>
            </a:r>
          </a:p>
          <a:p>
            <a:r>
              <a:rPr lang="en-US" altLang="ko-KR" dirty="0" smtClean="0"/>
              <a:t>Demons</a:t>
            </a:r>
          </a:p>
          <a:p>
            <a:r>
              <a:rPr lang="en-US" altLang="ko-KR" dirty="0" smtClean="0"/>
              <a:t>Criminals</a:t>
            </a:r>
          </a:p>
          <a:p>
            <a:r>
              <a:rPr lang="en-US" altLang="ko-KR" dirty="0" smtClean="0"/>
              <a:t>Nazi</a:t>
            </a:r>
          </a:p>
          <a:p>
            <a:r>
              <a:rPr lang="en-US" altLang="ko-KR" dirty="0" smtClean="0"/>
              <a:t>Communist</a:t>
            </a:r>
            <a:endParaRPr lang="ko-KR" altLang="en-US" dirty="0"/>
          </a:p>
        </p:txBody>
      </p:sp>
      <p:pic>
        <p:nvPicPr>
          <p:cNvPr id="39938" name="Picture 2" descr="dc-supervillai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85606"/>
            <a:ext cx="5661248" cy="49693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384</TotalTime>
  <Words>84</Words>
  <Application>Microsoft Office PowerPoint</Application>
  <PresentationFormat>화면 슬라이드 쇼(4:3)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모듈</vt:lpstr>
      <vt:lpstr>Who are they?</vt:lpstr>
      <vt:lpstr>Symbol / Logo</vt:lpstr>
      <vt:lpstr>Superhero / Superheroine</vt:lpstr>
      <vt:lpstr>Secret Identity vs Public Figure</vt:lpstr>
      <vt:lpstr>Super Powers</vt:lpstr>
      <vt:lpstr>Costume</vt:lpstr>
      <vt:lpstr>Headquarters</vt:lpstr>
      <vt:lpstr>슬라이드 8</vt:lpstr>
      <vt:lpstr>Supervillains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Hero</dc:title>
  <dc:creator>user</dc:creator>
  <cp:lastModifiedBy>H</cp:lastModifiedBy>
  <cp:revision>37</cp:revision>
  <dcterms:created xsi:type="dcterms:W3CDTF">2014-04-09T08:11:11Z</dcterms:created>
  <dcterms:modified xsi:type="dcterms:W3CDTF">2015-01-20T14:33:58Z</dcterms:modified>
</cp:coreProperties>
</file>