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66DF8E-19D5-458E-8641-896B7C597641}" type="datetimeFigureOut">
              <a:rPr lang="ko-KR" altLang="en-US" smtClean="0"/>
              <a:pPr/>
              <a:t>2015-01-27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288843-862C-4448-9FD9-D2A164EFBAA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d"/>
  </p:transition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4800" dirty="0" smtClean="0"/>
              <a:t>Candy &amp; Hazel</a:t>
            </a:r>
            <a:endParaRPr lang="ko-KR" altLang="en-US" sz="4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7974" y="980728"/>
            <a:ext cx="6188052" cy="485199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097621"/>
            <a:ext cx="5961495" cy="470764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100019"/>
            <a:ext cx="5673637" cy="470524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983285"/>
            <a:ext cx="5904656" cy="477496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907704" y="2420888"/>
            <a:ext cx="6789440" cy="914400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Toast</a:t>
            </a:r>
            <a:endParaRPr lang="ko-KR" altLang="en-US" sz="4000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Important Verbs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en-US" altLang="ko-KR" sz="3000" dirty="0" smtClean="0"/>
              <a:t>Grumble</a:t>
            </a:r>
          </a:p>
          <a:p>
            <a:r>
              <a:rPr lang="en-US" altLang="ko-KR" sz="3000" dirty="0" smtClean="0"/>
              <a:t>Clank</a:t>
            </a:r>
          </a:p>
          <a:p>
            <a:r>
              <a:rPr lang="en-US" altLang="ko-KR" sz="3000" dirty="0" smtClean="0"/>
              <a:t>Wiggle</a:t>
            </a:r>
          </a:p>
          <a:p>
            <a:r>
              <a:rPr lang="en-US" altLang="ko-KR" sz="3000" dirty="0" smtClean="0"/>
              <a:t>Wag</a:t>
            </a:r>
          </a:p>
          <a:p>
            <a:r>
              <a:rPr lang="en-US" altLang="ko-KR" sz="3000" dirty="0" smtClean="0"/>
              <a:t>Munch</a:t>
            </a:r>
            <a:endParaRPr lang="ko-KR" altLang="en-US" sz="30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Comprehension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248472"/>
          </a:xfrm>
        </p:spPr>
        <p:txBody>
          <a:bodyPr/>
          <a:lstStyle/>
          <a:p>
            <a:r>
              <a:rPr lang="en-US" altLang="ko-KR" dirty="0" smtClean="0"/>
              <a:t>Who is Tom and why is he with Berry?</a:t>
            </a:r>
          </a:p>
          <a:p>
            <a:r>
              <a:rPr lang="en-US" altLang="ko-KR" dirty="0" smtClean="0"/>
              <a:t>Why is Berry preparing toast and orange juice for Tom?</a:t>
            </a:r>
          </a:p>
          <a:p>
            <a:r>
              <a:rPr lang="en-US" altLang="ko-KR" dirty="0" smtClean="0"/>
              <a:t>Which </a:t>
            </a:r>
            <a:r>
              <a:rPr lang="en-US" altLang="ko-KR" dirty="0" smtClean="0"/>
              <a:t>words (or phrases) show that Berry and his parents are not humans?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Comprehension - Extended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What do you think happend to the human race and will dogs be nice owners?</a:t>
            </a:r>
          </a:p>
          <a:p>
            <a:pPr>
              <a:buFontTx/>
              <a:buChar char="-"/>
            </a:pPr>
            <a:r>
              <a:rPr lang="en-US" altLang="ko-KR" dirty="0" smtClean="0"/>
              <a:t>Main idea</a:t>
            </a:r>
          </a:p>
          <a:p>
            <a:pPr>
              <a:buFontTx/>
              <a:buChar char="-"/>
            </a:pPr>
            <a:r>
              <a:rPr lang="en-US" altLang="ko-KR" dirty="0" smtClean="0"/>
              <a:t>3</a:t>
            </a:r>
            <a:r>
              <a:rPr lang="en-US" altLang="ko-KR" dirty="0" smtClean="0"/>
              <a:t> supporting reasons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</TotalTime>
  <Words>76</Words>
  <Application>Microsoft Office PowerPoint</Application>
  <PresentationFormat>화면 슬라이드 쇼(4:3)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원본</vt:lpstr>
      <vt:lpstr>Candy &amp; Hazel</vt:lpstr>
      <vt:lpstr>슬라이드 2</vt:lpstr>
      <vt:lpstr>슬라이드 3</vt:lpstr>
      <vt:lpstr>슬라이드 4</vt:lpstr>
      <vt:lpstr>슬라이드 5</vt:lpstr>
      <vt:lpstr>Toast</vt:lpstr>
      <vt:lpstr>Important Verbs</vt:lpstr>
      <vt:lpstr>Reading Comprehension</vt:lpstr>
      <vt:lpstr>Reading Comprehension - Extended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Candy &amp; Hazel</dc:title>
  <dc:creator>H</dc:creator>
  <cp:lastModifiedBy>H</cp:lastModifiedBy>
  <cp:revision>14</cp:revision>
  <dcterms:created xsi:type="dcterms:W3CDTF">2015-01-27T12:14:07Z</dcterms:created>
  <dcterms:modified xsi:type="dcterms:W3CDTF">2015-01-27T14:52:08Z</dcterms:modified>
</cp:coreProperties>
</file>