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28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08934-74E2-4223-9515-C072F9220195}" type="datetimeFigureOut">
              <a:rPr lang="ko-KR" altLang="en-US" smtClean="0"/>
              <a:t>2015-02-04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8C89D-5E3F-4126-B7ED-7EC180FC36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664" y="539552"/>
            <a:ext cx="58326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Poster-</a:t>
            </a:r>
          </a:p>
          <a:p>
            <a:r>
              <a:rPr lang="en-US" altLang="ko-KR" sz="3200" dirty="0" err="1" smtClean="0"/>
              <a:t>Hickely</a:t>
            </a:r>
            <a:r>
              <a:rPr lang="en-US" altLang="ko-KR" sz="3200" dirty="0" smtClean="0"/>
              <a:t>, </a:t>
            </a:r>
            <a:r>
              <a:rPr lang="en-US" altLang="ko-KR" sz="3200" dirty="0" err="1" smtClean="0"/>
              <a:t>Pickely</a:t>
            </a:r>
            <a:r>
              <a:rPr lang="en-US" altLang="ko-KR" sz="3200" dirty="0" smtClean="0"/>
              <a:t>, My Black Hen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sz="2400" dirty="0" err="1" smtClean="0"/>
              <a:t>Hickely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pickely</a:t>
            </a:r>
            <a:r>
              <a:rPr lang="en-US" altLang="ko-KR" sz="2400" dirty="0" smtClean="0"/>
              <a:t>, my black hen</a:t>
            </a:r>
          </a:p>
          <a:p>
            <a:r>
              <a:rPr lang="en-US" altLang="ko-KR" sz="2400" dirty="0" smtClean="0"/>
              <a:t>She lays eggs for gentlemen</a:t>
            </a:r>
          </a:p>
          <a:p>
            <a:endParaRPr lang="en-US" altLang="ko-KR" sz="2400" dirty="0"/>
          </a:p>
          <a:p>
            <a:r>
              <a:rPr lang="en-US" altLang="ko-KR" sz="2400" dirty="0" smtClean="0"/>
              <a:t>Gentlemen come everyday</a:t>
            </a:r>
          </a:p>
          <a:p>
            <a:r>
              <a:rPr lang="en-US" altLang="ko-KR" sz="2400" dirty="0" smtClean="0"/>
              <a:t>To see what my black hen doth Jay</a:t>
            </a:r>
          </a:p>
          <a:p>
            <a:endParaRPr lang="en-US" altLang="ko-KR" sz="2400" dirty="0"/>
          </a:p>
          <a:p>
            <a:r>
              <a:rPr lang="en-US" altLang="ko-KR" sz="2400" dirty="0" smtClean="0"/>
              <a:t>Sometimes nine and sometimes ten,</a:t>
            </a:r>
          </a:p>
          <a:p>
            <a:r>
              <a:rPr lang="en-US" altLang="ko-KR" sz="2400" dirty="0" err="1" smtClean="0"/>
              <a:t>Hickely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pickely</a:t>
            </a:r>
            <a:r>
              <a:rPr lang="en-US" altLang="ko-KR" sz="2400" dirty="0" smtClean="0"/>
              <a:t>, my black hen</a:t>
            </a:r>
          </a:p>
        </p:txBody>
      </p:sp>
      <p:pic>
        <p:nvPicPr>
          <p:cNvPr id="11266" name="Picture 2" descr="https://encrypted-tbn2.gstatic.com/images?q=tbn:ANd9GcQM0-rerPc6JqcPw5PRR30WisIprzSzcNExUi-2LGSNDw9aKdK2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720" y="5868144"/>
            <a:ext cx="2171473" cy="2448272"/>
          </a:xfrm>
          <a:prstGeom prst="rect">
            <a:avLst/>
          </a:prstGeom>
          <a:noFill/>
        </p:spPr>
      </p:pic>
      <p:pic>
        <p:nvPicPr>
          <p:cNvPr id="11270" name="Picture 6" descr="https://encrypted-tbn3.gstatic.com/images?q=tbn:ANd9GcQXKBeJIo259OBiUeJQOLPBT_TeYcjMvvaWEm-uTsUvIi8_inqH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152" y="1331640"/>
            <a:ext cx="1568065" cy="1872208"/>
          </a:xfrm>
          <a:prstGeom prst="rect">
            <a:avLst/>
          </a:prstGeom>
          <a:noFill/>
        </p:spPr>
      </p:pic>
      <p:pic>
        <p:nvPicPr>
          <p:cNvPr id="11272" name="Picture 8" descr="https://encrypted-tbn0.gstatic.com/images?q=tbn:ANd9GcS4c-b8WQlz3PuUwKeapu2-T1o1jmn2wsfTUh4MG52ptfWSOO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5024" y="5940152"/>
            <a:ext cx="2330714" cy="1728192"/>
          </a:xfrm>
          <a:prstGeom prst="rect">
            <a:avLst/>
          </a:prstGeom>
          <a:noFill/>
        </p:spPr>
      </p:pic>
      <p:sp>
        <p:nvSpPr>
          <p:cNvPr id="11274" name="AutoShape 10" descr="data:image/jpeg;base64,/9j/4AAQSkZJRgABAQAAAQABAAD/2wCEAAkGBxMSEhUTExMWFhUXFx0aGBgYFxscHBkeGx0cHBgcIBwfHCggGxwoHBgeITEkJSkrLi4uHB8zODMsNygtLisBCgoKDg0OGhAQGjQmICYsLDAsLCwsLDIsLywsLCwsLCwuLCwsLCwsLCwsLCwsLCwsLCwsLCwsLCwsLCwsLCwsLP/AABEIAK8AiAMBIgACEQEDEQH/xAAcAAACAgMBAQAAAAAAAAAAAAAFBgMEAAIHAQj/xAA+EAACAQIEAwYDBQYGAgMAAAABAhEAAwQSITEFQVEGEyJhcYEykbFCcqHB0RQjM1Ji8AckU4KS4RWyNHOi/8QAGgEAAwEBAQEAAAAAAAAAAAAAAgMEBQEABv/EAC0RAAEEAQMCBQMEAwAAAAAAAAEAAgMRIQQSMRNBBSIyUaEUYYEjQnHhUpHB/9oADAMBAAIRAxEAPwDtd/Eogl2VR1YgD8ahucTsKJN62B1LqBrtzpX/AMUsF3uFQZC5FzMFHOEbny0pYwOR7Dozpa0iJ2BXw5g22nTSkSSlp4Ql1LqD8TsgSb1sDqXX9a2XH2jtdQ/7h+tcgxGU4a2WaZULyAIlRG5ytv8AhtTDw5gQ0IEQMQddZH/t615k27sl9XPCf/261E94kDc5hy351smJQxDKZEjXcdfSkK/iAlhiFUjM4bkdZGnU0e7Kf/HkNKyQggAALI25E89TTd2aR70dt4y20Q6mdoYa1NNI3ZtALlrYzt5QkU1YrGKhy/E0TlG/v0Fca+xZQxSbxav5hXs0vX79xvt5fJf1Op/CrfBLsoVLFih5mTB1U/l7GuNkDjQTThFpqO9iFX4mC+pivKB9sbBfDHLsGDN91dSaYgLqFot/5Sx/rW/+a/rWDidn/Wt/81/WudWuDOv8TLblZGYgE6TAA59ZiqC2pH9P/X60JJCmOpI5C6r/AORs/wCrb/5j9a9biNkCTdtxMTnET0330rly2hMActfar/B8hY2Liyl4qsgwVYSVI+deBXBqrNUuj2L6uJRgw6qQR8xWVW4Pw9LFpbaDQfiTufc61lErBxlV+0R8C/f/ACNJHaHhrXicoMwvinrIggmCAKd+0X8Nfvj6GlzFXoJ5aD86VMLagelG6lt7OVdHCyUYTPiJEHaIU/D1FMVrGWmMqUVAddPLQTtMUvcdweVGFtVVC4LBRDA6ZWUTlOoEzW/ZdMzOXcm46Asc0Z/PJ6HzFJAIPlU95pMOMQNZeRoC7AAkSQD8634ZxB7uFuZlRSSHXKMuZTuSJIBDaGOoqvxDBq1hpkFQ0GSSIMnaNdKm4dhri4e6XVVKKEyHVlEjzjWB8hTX7twoJpPkcPsqHDrhDIAftqfPl/fvTxxawADdA1HxRzUfmN/nSLh9HCroQRBPX9RIp54213JktBpbQsoBIHOJ0BPU6b15gFG1NojgqG7ZCIXutlUfZG58p6+Q+dAsRxQoGuqCoA2Q6kTzYgliOsADWJqpxG1da5F+QbYHdKSCANix2zPpy0161G+oFvPDZSX8JAhgYEQNJ19BzoCQMBazI92SnHgrXSMzklSAVJidfTlHWvOP8U7hPDGdvhBEiBuTXPuH8YxODKlWDW2ElGJgkaEKfswdPQjSt+0HHExDi4EZRkAMkGefKrW6d+wObkLNl1TGktvIWuNxhvXDcgS0SdYMeVeIh35VUsYxDAB+Yip+9jzpb2kYKgL9xu1bwRAuqxHhOj6TKncaeVMeG7MuuJV8/wC7Q5weZ6Kdo60tWb2XUqNdtSI9CKcezXF0uKLQVlZRsTmBHXNz964FTAGnBTHa2rKy1tXldWkhnaMfu1++PoaV8Suum0D86Z+0x/dr98fQ0rYhjOm0D86XL6Ut6F8VwzuqqgYkuIhoiQZP4fjQTAYi5hn7ogKxI1YAtEGCD0PP0G9M4dgBlEtm2/sifnS5xTFut8XWQIsi29xQDlDbMdSZBEe5pRBLaBykNw8Jkwd93s3VuQGGdSRsTEyOm/4VNwgNbsXbbNmLW5VdAoKyT5yfPpVa/fRUdZAADaA7TIEepP41X4ZxA3UYuhULAI2Oo2j060E73M2nn3RvomwFvhL6o4ZiNGDESJiR+hpjxPanLc+EZI5nXyJMwBoaUQACQV0nQGdI8/MgVJeBKjZV5QJAOpM+9TO1Lg6m4CRCOm2k5cUTD4hGZrkd2pltYAIMysww3FLacRVmVFdREZ2uEFWGpUanUx1jlvS/i8c6Zra6SP3knQgwQv5/Kvey+MVb6rcCxc8MhiN94P4e9bEemdLB1SKPZeHiG2UR9u6t9rVRgrgyviTQGCAEMgb/AGvwpXtoSAM2aABPUTv8qfO39sIloKMol2AB+7r+H40ouizsAxGsVr+Hj9AflZWvd+u5RdzCwNwJ995oth/EqkaT8pG49aG2juTO/wCVH+A3Fe3ctPEAZ18uTH2MH3qfxVpbEJQOOf4XdEA9+w91SxDk5QQ2ubl0j/v5CivC+IXMGSxtZpgeIxC8wI0k+fSrHDuFG4trvFECSQepM6e1XMdhbVsA5E3/AJZrF69Ld+h8wc01hOmAxC3EV0MqwkGsod2TacOpy5dW0iI1/vWsp4OE7he9p/4a/fH0NKGLcA6noB+NNvar+Ev3x9DSXjFlo8hQyelA5e2WIYHcZtTWvEEiw4tkKoUlvDJIjbfnz3rzN4Y5Zl+hq/hrc/CdY/s0LapKcEkvw+5YQ5ZYFwALuiwBOYLBJggDfoNKkt8VLXLjtIJYKV2AKzoRqZGb+4pnx9pGt3CyglQ8EjUaGk6zh4CxmKzIzAg5Y033kmlSMbYtBKXNjNFMFl86hswEHRYJnpz+laY/iehVQdRuJEHmYH0qiz5EImHbYARlg/Ty9OtUL6qATIHUnX3p3h/hrZ39R3pHys/UapzAG91tcvqDJbWfU1NxXgt1LC3WkHOsJu6g7MeQPLL51pw7BGe91Lg+EGNOrRyPTSmrEtnseMHUqxUnX4gDOmhrQn8Tja7YzgfP8IdPoy4bjyg2L42MUlssfHatkNrvJ3HqB8xQsDxuT0A/Wo8eww924GjMWCz1iCDt5mfMVn7Rm0A1O3U+cdPM1qaYs2eXhR6gP3ncpUueIjcEDXzH/VW8LiO7dXEQCJnaDoZ8uftQp3joI1nlv9BU1+6AhzAEQZ86bKwPaW9iEETzG9rh7p9TF35O2nMkknXXTkNNDWz4u4ACoD6gaggCf6pNL9o30guSuVY12JIk7kQNKM4nGMEXUHWLhUFeRKx5ED8K+PczgAL65kl2SU4dmC3cLm3k/Wva07KXc2HB/qYfI1lVAUKQ7g7IWnawful++PoaUCylz4l2H2h5zzps7ZXcljN/K0/JSfypCw+PNu2EbD3GCqBmjMDoNdutTamTYAiYwOuyiFy3vEassVdtjIJ31pKxmNYk3ElVicpt8tByBJMkH+zRbAcStFFJu6xqQXAOg110pTZwBkIDBZ5V3FMe5ukbxc+hoHbClPETkidZ35nWSAelGTeHdXjMiH1Ov2ZO241qlxHCsbSLZGcQCYABOkqqrOqgSYEnWqfLIWtPfueyRNuaDQukBN9vibdubET5DTpPzq1guGgvmupoZyiRqY0J5ek8614ZZVla44zeLJbXUA6eIkkaRMexq3gbNl3CteyuXYImUAnLsY6Q3lVOv1NRmCE00UL91mafTuLt7+T2Vk24A8QUT4iwksNJnzBP40bvYO2UY5jFxQCZPPY/Miht7C3FJlc43lQBEco3Jjny1qe1h7wEOmbTWPSAKw4QDy6losJGFHxngSXLEXHy3EDMbn9R1YwdwSJ010pLw1l2WXAnmoJUe8ST86b+LY5lRrZX4jHt5e0/KgAIljMCZPpAr6fweN4Y4uOLxlZmvkG4ADKrP4WAG5kkaagaATyAnpUeKMgKwgFgGkyAu5/SheJ793a8lskIBm2AAM5RvJBE8p0q0OKqymfCwGqvo0cxrv6imP1rg81wkDTuABpPPDz3tklpLJKwWPQFfLarFjh/cW1cvmF2VIaBopkHzOpFC/8ADjFK1y4jEFSuhJ08BBH/ALEe1PV0WyQXuB1AbKsDw5jqQQeQ0rF1DQyR1d8hfRwS74WmhY5/tXuxygYZQsxmbf11rKu8FKm0Mm0n61lOjvaLRONnAQj/ABDP+TbzMfMEfnS5jbgVHPIKf0pp7aKDYAIkFxp7GlBbAJZcx5ADMT56g1Lqoi+iOyZHKGAgjlLZOXRbrr/S0sAYE7NqANTpGtFeH2Ue3JAdpZXbLlJ5HkKoYTC941yYyi5kEIp2+LWOtGcPhMkBWEb6iT9an6Ly3C91WNdlVbLHub09Xj5QB5bVBwlC1hbllQpsE5RuQhkHSZzAe29WL9sW7V6W0EyfOBMj1qbhXELVm07O5t2wy/vHIAYsPLUeh603VO6bWjupC9wktq07N8M/y3fFlIdBCDVRAgmebE9KixFhLTq9pAGKMNSQQSUIEH0n0qXgfGMPcuXrFu+pUHOmUiDOrRpqVYTp1FWrvCGZWzXBdzDwyIHkQRrv/YqIy+anYXZMEuPKFYniN5rjIolDKwsEEbOcw1kUV4VduKT3xICjKBoc2vxTH111qbgvCkw4BCDvIMtmk6n0jkNgKIYh7aqXcABQST0A31rpkY6mhKElWlDtHjA93KNkER5nVvyHtVROFpcRszsNCxfQWwdMqkFZck9CIg0Oa61xpPxO34sf+6vYy4iPcUuwyqcnhzFpEZSSfCukz+tfT6gO02nZGw1QypNCxk8zi8XfCZOzXCbTWLbkjM8PBVmEDRgQWys08+XSgv8Aipwu2jDEKupVohRCsB4eY315fZqnwHtAmGVizElVICKis+ZjByz8A0k+UabU5P2kwL2Gd813OCDaIgqIglpiNDv8udZsrdsmXY5WxE3fHTWZ44SZ2XxWS9ZclIYLObVRmHtzNdJPEbgAhV1GmUx7wRt6GuZ8axVp3U2MOLCEZRlcspIGmmUZTpyOsbU+4fGI9lbjEKHUEgczGunMzyij8R1IcGSs4OD/ACFDFG6BzopB9/wU38Bvl7QYggydCNd6ys7Pz3CEiCdYPKeVZXWG2hVqj2y/gr98fQ0j4niCWhce4yqBESYkhdBTx2z/AIK/fH0NcK7d8ZK4tbegUITHViOfsI96LZuwluJtOHBHVrClGDGZMHmddfailltVnQ66elc37E8Wy38k+G5pHIe3rqPU0/3rkXbfmGB+QoTHswkk2bK9v3PDe/3x8qV+OcSe5atYIZYZlS87kaEkAIsbsObctt9jfH8b3WHuGfETkWeZbTbnAM+1cd4u1w+FpCLMCfx8zpXTA15Dj2RDJCccPwa3h8dbwt4qSCQxtnRQ0Qu5iTprqB5musW2gQAABpA5RSF2R7PBMCGFlmuXUJ7yPFLaiPIGKceFm7iERygQFdidc2x0H9VYusa6V9N4COTdK6wFca8BuQPegvbJz+zNB0JUNr9mdaO3eGMuiunoRObrPQVonBEKQwyyNcp0PyArmmgeyRrz2ylHTvcCCuZcIf8AfKekmCY2G8/3vXuPum7cLRE6rruDKnXnqs0wDh9uw7ELDFnTc5RDSNOUwKhfhHfJbdXCnuwCCpMmS3JhGpNfQP1zJ5vPhpFI2aKSCIGP1g2Er4KzLNcOUNm8PoB869v/AMN8pllHrHtXSeyPZDD4jC27t8M1wlpKuVG8RA32386m4j2Iw6CM91Q5Kl1UMqq20jcQNMxNZEkXm8px/wAW3HrmbfMKPdIOIuA2QRsApPlEfKn/ALLWjbwyd4hDsxyKRBI5EzsPypBxGDbDvcsmYTMpJ0aROvSOddOUFvEzmWAkCB7Tv8orscxbGYq72k6qIOkbL9qTTwWe7EkEyZjbesrzghXuhl2BIrKvjy0KN3Kodsf4K/8A2D6Gvmnj183MVfDrqWIgcgCBp5jLPvX0j24eLKb63APTRoJ8pr5u4mv+dvkAlXcsFG7Dc+0mmMIukl4PKr8Ptrhwt4XMzqwKrEjQ7afrT5gu1y3mQnD3VyzqSgUkiOZBil9cMza3HCx8KADKvpUGGkEyBcBG24jnrsDTiwFTGREu03HHW6rXEER4ANQpPxEHmYjXypN4h4jA1ZzCgeZgAeppoThwe1cCSUJ8AOuUAcidxM1T7AYAni2HtXBmCsW9YUlT9K487G2jhpzq7rqvCceLNtLa3JyKqQEkSogwY118634Zxl891FMLIuLCROec28xDKfnTfbwqAQANapcTtBLlm7yBNtvu3IA//ar8zWIWGz5irWwPA9Skw968fitrEbgjX2G1SXLjDll9iZ+VW7aADStjRDApODKSJxi0VuvmMnMGiI+JRy9vrQfAAhXtliDoynfQkzyjcbU0dscN40f+ZSp9VMj8GPypNwGKQXYWYykHSBIIOleVDOE+9kOKFbBVtTbfXaSGBZTpoNQRHlTZesi4jK3wspB9DXOexnEF/a2ssABetEbmZQys8hIZo9DXQcATlKtuhy+oHwn3BFMFhQzNpxXNe3HBLrXjCMxNtCWEw0eEljy+ET6zTu+EDCZIO8TpXnEcN3l5/EVKKmVhyDZyw13nT5CpMBhe6TJmLaky3n6bDoKGgDYVLXFzACjHB7eW2BM6nlFZW/Dvg9zWVez0hSuGSg3bi/ksK0ZocaddDp/c1xDteHt3kuWjbAuJCkj4cupWTzOaduR6V3Htrhe8w+WCfEPhYqRvrI1pLxnDLnE7f7HcdFshQVbu4dSugOrfF9dahdOI9Vn2RGPdEVyfF3MQq5jkYTzP06VWwtsupNy9CtpEzHTpU3aXsricCct1GZSSLdxS2R46afFp8J19aX7Y0hO8z841/AVrbwcqMR4R5uL9wSQTI0UdPOJ1mmvsFwS/3pxd1Mv7s5FJykg/ExnYac6Jf4VdhbQZb+Je298jMlow2QdSCfE/zApz7RkWL6M123lcfAFCtK/aPi1GsbchvWbrdUSwhn5VMETWuyrvBeISMkMW3ggAIOUmdB5Vcxy99ba1mUhlKlgdjyIABiDBpTxwuW3e6EuXEeCEQZpjmWiBvsAKauBYu0baqpgmSFKsrDroxmaljcHC0680rPDMV3ttWIgkeIdG+0PnNWjVPAoUuXUjwlg6mNPHOYeuYT/uqzevKozMwUDcsQB8zpTCu2hHamxmsExqrKR84I9wTSBh7BPfHKVYIXXcyEZc0D7pO1Hu1Ha7DXFNi3cVhIz3ATkEGcquNC0jXWBSlguOWWvOlple4UKmJMht4bbSJPpTA09wmNeK5RngiEYy05z+FWfxERCwWgDyNdOW5+9BIy50I1jUqdPwJj3rmFjFKmLstcVUVw9o3Cw3uCFUmOvOuhYtg37KSJlg2vLwx9XFdcOEiSyrETcuH+oD2CiKkI0qO4f3zx/Kk+vi/KK3Y0t3KYzgIlw/4Pc1lZw/4Pc1lXR+kJDuSqnaC3mtRvJ260sXrKGRkYuNcoAk9Ms8vTrTZxhZQevKly9bEkMFGvmT7wNDWB4ju+ox7BVwVsS7x+0Ew9xh3itbIvAMxMMpnqQJEj3qS1asFM9sAjQkKFZzzAMidJ3mjGK4Zav28lxRlLBiBMNlMiZGokbVWs8CsWnNy3aCuwA1ExE6qp2Jn0pW87KJN2j2C7ASphOLWbDNZuKzKjHumCZyVgMANpyyRInambCKGtd/aQnMpIBUAz05RB5fjRhioCiAWGvSCfOJGnlWoOpJKgxrqSR1OpFDLI00e/fK40EYSdguMLdVv3bG5mKlQo1PnBka+dQcLt3bFxmBRcp8RYwoPITzMc+VGePcPv5hdwrKLm3itkFhzEqZ3MzB5VGezgeDfZy3RIA9ToSWjc1VHLG1t3Q+VG+OQuvk/wCgmDgPF+/LZGRlXQiTm+X8p5Hyqp2l7F2sbczvevoYAhHXJp/QyMAfMUKxXDf2UhrAOYakkxA9Ykii3DO0TZVR7ZNwjXLGQemskRVUUw5aUVk4eMpJ7VdjrWDtrlXG4zOTFtPDaBEa3DZt5oM6bbGk/hHCsYL7FLN2zmgFbFhyI5KCwIHmWPrX0PbxM6kEf35VIbk+dVDUGqItc6XthcB7R9n8S1wLfvxEN3JfMV/lzOAqAnymKduH9s1u38OjgIBCmbkSVjLlBQALvJk789Kfb2Asu2d7SM3VkBPzIpQ4n2JuYnEG5fxWZJMZUIdVnRVliiQOYXzrvVaRkITG7sUwcD4gt43ytxXi5BKmQNAQJjkNKKsaGcF4JZwilLIYAmTmZnJO27HpRF3ip30ThUMaQAEV4afB7msrThDTb9zXtXx+gKd/qKrdpGK2SyzK6gAxm026/Kku1xS5KkW1AJAMhs4k7+I7V0goDuAa1Nlf5R8qnm0wkJPuia/aQkjGO7N4ULZF5mMzEiBB0gDX1NSpimC6iG2lh8RPnMR5U592Ogrw2x0HyqE+FuP7/hP+pH+KVLF158R/CPWt2uliYIj+kBj8zoPxpp7sdBWC2BsB8qFvhLh+/wCF46hp7JVyzz26kn8NqXe0lq8sPZto0asbjlQPPSIHm0iumd2Og+VeNbBEEAj0o2eFEOvf8f2hdOCKAXDsZxh2dQt03A8FSsmB/TGkb8jHWtheW2wdJZ13uZyFHUAnVum9dtGHUfZXTyFenDofsr8hV404AACzzESbtcn7P9trQbLiJQnZ8xKe4+x66inizfVgCpBB2KmQfQjSjxwifyL/AMRW62lAgAAdIFedp74Kqikc0U7KAd9Fek0wZB0FZkHSh+m+6b1h7JeNyvGaaYsg6CsyDoK99Mfde649lS4Of3fufrWVdAisqlooAJDjZtf/2Q=="/>
          <p:cNvSpPr>
            <a:spLocks noChangeAspect="1" noChangeArrowheads="1"/>
          </p:cNvSpPr>
          <p:nvPr/>
        </p:nvSpPr>
        <p:spPr bwMode="auto">
          <a:xfrm>
            <a:off x="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276" name="AutoShape 12" descr="data:image/jpeg;base64,/9j/4AAQSkZJRgABAQAAAQABAAD/2wCEAAkGBxMSEhUTExMWFhUXFx0aGBgYFxscHBkeGx0cHBgcIBwfHCggGxwoHBgeITEkJSkrLi4uHB8zODMsNygtLisBCgoKDg0OGhAQGjQmICYsLDAsLCwsLDIsLywsLCwsLCwuLCwsLCwsLCwsLCwsLCwsLCwsLCwsLCwsLCwsLCwsLP/AABEIAK8AiAMBIgACEQEDEQH/xAAcAAACAgMBAQAAAAAAAAAAAAAFBgMEAAIHAQj/xAA+EAACAQIEAwYDBQYGAgMAAAABAhEAAwQSITEFQVEGEyJhcYEykbFCcqHB0RQjM1Ji8AckU4KS4RWyNHOi/8QAGgEAAwEBAQEAAAAAAAAAAAAAAgMEBQEABv/EAC0RAAEEAQMCBQMEAwAAAAAAAAEAAgMRIQQSMRNBBSIyUaEUYYEjQnHhUpHB/9oADAMBAAIRAxEAPwDtd/Eogl2VR1YgD8ahucTsKJN62B1LqBrtzpX/AMUsF3uFQZC5FzMFHOEbny0pYwOR7Dozpa0iJ2BXw5g22nTSkSSlp4Ql1LqD8TsgSb1sDqXX9a2XH2jtdQ/7h+tcgxGU4a2WaZULyAIlRG5ytv8AhtTDw5gQ0IEQMQddZH/t615k27sl9XPCf/261E94kDc5hy351smJQxDKZEjXcdfSkK/iAlhiFUjM4bkdZGnU0e7Kf/HkNKyQggAALI25E89TTd2aR70dt4y20Q6mdoYa1NNI3ZtALlrYzt5QkU1YrGKhy/E0TlG/v0Fca+xZQxSbxav5hXs0vX79xvt5fJf1Op/CrfBLsoVLFih5mTB1U/l7GuNkDjQTThFpqO9iFX4mC+pivKB9sbBfDHLsGDN91dSaYgLqFot/5Sx/rW/+a/rWDidn/Wt/81/WudWuDOv8TLblZGYgE6TAA59ZiqC2pH9P/X60JJCmOpI5C6r/AORs/wCrb/5j9a9biNkCTdtxMTnET0330rly2hMActfar/B8hY2Liyl4qsgwVYSVI+deBXBqrNUuj2L6uJRgw6qQR8xWVW4Pw9LFpbaDQfiTufc61lErBxlV+0R8C/f/ACNJHaHhrXicoMwvinrIggmCAKd+0X8Nfvj6GlzFXoJ5aD86VMLagelG6lt7OVdHCyUYTPiJEHaIU/D1FMVrGWmMqUVAddPLQTtMUvcdweVGFtVVC4LBRDA6ZWUTlOoEzW/ZdMzOXcm46Asc0Z/PJ6HzFJAIPlU95pMOMQNZeRoC7AAkSQD8634ZxB7uFuZlRSSHXKMuZTuSJIBDaGOoqvxDBq1hpkFQ0GSSIMnaNdKm4dhri4e6XVVKKEyHVlEjzjWB8hTX7twoJpPkcPsqHDrhDIAftqfPl/fvTxxawADdA1HxRzUfmN/nSLh9HCroQRBPX9RIp54213JktBpbQsoBIHOJ0BPU6b15gFG1NojgqG7ZCIXutlUfZG58p6+Q+dAsRxQoGuqCoA2Q6kTzYgliOsADWJqpxG1da5F+QbYHdKSCANix2zPpy0161G+oFvPDZSX8JAhgYEQNJ19BzoCQMBazI92SnHgrXSMzklSAVJidfTlHWvOP8U7hPDGdvhBEiBuTXPuH8YxODKlWDW2ElGJgkaEKfswdPQjSt+0HHExDi4EZRkAMkGefKrW6d+wObkLNl1TGktvIWuNxhvXDcgS0SdYMeVeIh35VUsYxDAB+Yip+9jzpb2kYKgL9xu1bwRAuqxHhOj6TKncaeVMeG7MuuJV8/wC7Q5weZ6Kdo60tWb2XUqNdtSI9CKcezXF0uKLQVlZRsTmBHXNz964FTAGnBTHa2rKy1tXldWkhnaMfu1++PoaV8Suum0D86Z+0x/dr98fQ0rYhjOm0D86XL6Ut6F8VwzuqqgYkuIhoiQZP4fjQTAYi5hn7ogKxI1YAtEGCD0PP0G9M4dgBlEtm2/sifnS5xTFut8XWQIsi29xQDlDbMdSZBEe5pRBLaBykNw8Jkwd93s3VuQGGdSRsTEyOm/4VNwgNbsXbbNmLW5VdAoKyT5yfPpVa/fRUdZAADaA7TIEepP41X4ZxA3UYuhULAI2Oo2j060E73M2nn3RvomwFvhL6o4ZiNGDESJiR+hpjxPanLc+EZI5nXyJMwBoaUQACQV0nQGdI8/MgVJeBKjZV5QJAOpM+9TO1Lg6m4CRCOm2k5cUTD4hGZrkd2pltYAIMysww3FLacRVmVFdREZ2uEFWGpUanUx1jlvS/i8c6Zra6SP3knQgwQv5/Kvey+MVb6rcCxc8MhiN94P4e9bEemdLB1SKPZeHiG2UR9u6t9rVRgrgyviTQGCAEMgb/AGvwpXtoSAM2aABPUTv8qfO39sIloKMol2AB+7r+H40ouizsAxGsVr+Hj9AflZWvd+u5RdzCwNwJ995oth/EqkaT8pG49aG2juTO/wCVH+A3Fe3ctPEAZ18uTH2MH3qfxVpbEJQOOf4XdEA9+w91SxDk5QQ2ubl0j/v5CivC+IXMGSxtZpgeIxC8wI0k+fSrHDuFG4trvFECSQepM6e1XMdhbVsA5E3/AJZrF69Ld+h8wc01hOmAxC3EV0MqwkGsod2TacOpy5dW0iI1/vWsp4OE7he9p/4a/fH0NKGLcA6noB+NNvar+Ev3x9DSXjFlo8hQyelA5e2WIYHcZtTWvEEiw4tkKoUlvDJIjbfnz3rzN4Y5Zl+hq/hrc/CdY/s0LapKcEkvw+5YQ5ZYFwALuiwBOYLBJggDfoNKkt8VLXLjtIJYKV2AKzoRqZGb+4pnx9pGt3CyglQ8EjUaGk6zh4CxmKzIzAg5Y033kmlSMbYtBKXNjNFMFl86hswEHRYJnpz+laY/iehVQdRuJEHmYH0qiz5EImHbYARlg/Ty9OtUL6qATIHUnX3p3h/hrZ39R3pHys/UapzAG91tcvqDJbWfU1NxXgt1LC3WkHOsJu6g7MeQPLL51pw7BGe91Lg+EGNOrRyPTSmrEtnseMHUqxUnX4gDOmhrQn8Tja7YzgfP8IdPoy4bjyg2L42MUlssfHatkNrvJ3HqB8xQsDxuT0A/Wo8eww924GjMWCz1iCDt5mfMVn7Rm0A1O3U+cdPM1qaYs2eXhR6gP3ncpUueIjcEDXzH/VW8LiO7dXEQCJnaDoZ8uftQp3joI1nlv9BU1+6AhzAEQZ86bKwPaW9iEETzG9rh7p9TF35O2nMkknXXTkNNDWz4u4ACoD6gaggCf6pNL9o30guSuVY12JIk7kQNKM4nGMEXUHWLhUFeRKx5ED8K+PczgAL65kl2SU4dmC3cLm3k/Wva07KXc2HB/qYfI1lVAUKQ7g7IWnawful++PoaUCylz4l2H2h5zzps7ZXcljN/K0/JSfypCw+PNu2EbD3GCqBmjMDoNdutTamTYAiYwOuyiFy3vEassVdtjIJ31pKxmNYk3ElVicpt8tByBJMkH+zRbAcStFFJu6xqQXAOg110pTZwBkIDBZ5V3FMe5ukbxc+hoHbClPETkidZ35nWSAelGTeHdXjMiH1Ov2ZO241qlxHCsbSLZGcQCYABOkqqrOqgSYEnWqfLIWtPfueyRNuaDQukBN9vibdubET5DTpPzq1guGgvmupoZyiRqY0J5ek8614ZZVla44zeLJbXUA6eIkkaRMexq3gbNl3CteyuXYImUAnLsY6Q3lVOv1NRmCE00UL91mafTuLt7+T2Vk24A8QUT4iwksNJnzBP40bvYO2UY5jFxQCZPPY/Miht7C3FJlc43lQBEco3Jjny1qe1h7wEOmbTWPSAKw4QDy6losJGFHxngSXLEXHy3EDMbn9R1YwdwSJ010pLw1l2WXAnmoJUe8ST86b+LY5lRrZX4jHt5e0/KgAIljMCZPpAr6fweN4Y4uOLxlZmvkG4ADKrP4WAG5kkaagaATyAnpUeKMgKwgFgGkyAu5/SheJ793a8lskIBm2AAM5RvJBE8p0q0OKqymfCwGqvo0cxrv6imP1rg81wkDTuABpPPDz3tklpLJKwWPQFfLarFjh/cW1cvmF2VIaBopkHzOpFC/8ADjFK1y4jEFSuhJ08BBH/ALEe1PV0WyQXuB1AbKsDw5jqQQeQ0rF1DQyR1d8hfRwS74WmhY5/tXuxygYZQsxmbf11rKu8FKm0Mm0n61lOjvaLRONnAQj/ABDP+TbzMfMEfnS5jbgVHPIKf0pp7aKDYAIkFxp7GlBbAJZcx5ADMT56g1Lqoi+iOyZHKGAgjlLZOXRbrr/S0sAYE7NqANTpGtFeH2Ue3JAdpZXbLlJ5HkKoYTC941yYyi5kEIp2+LWOtGcPhMkBWEb6iT9an6Ly3C91WNdlVbLHub09Xj5QB5bVBwlC1hbllQpsE5RuQhkHSZzAe29WL9sW7V6W0EyfOBMj1qbhXELVm07O5t2wy/vHIAYsPLUeh603VO6bWjupC9wktq07N8M/y3fFlIdBCDVRAgmebE9KixFhLTq9pAGKMNSQQSUIEH0n0qXgfGMPcuXrFu+pUHOmUiDOrRpqVYTp1FWrvCGZWzXBdzDwyIHkQRrv/YqIy+anYXZMEuPKFYniN5rjIolDKwsEEbOcw1kUV4VduKT3xICjKBoc2vxTH111qbgvCkw4BCDvIMtmk6n0jkNgKIYh7aqXcABQST0A31rpkY6mhKElWlDtHjA93KNkER5nVvyHtVROFpcRszsNCxfQWwdMqkFZck9CIg0Oa61xpPxO34sf+6vYy4iPcUuwyqcnhzFpEZSSfCukz+tfT6gO02nZGw1QypNCxk8zi8XfCZOzXCbTWLbkjM8PBVmEDRgQWys08+XSgv8Aipwu2jDEKupVohRCsB4eY315fZqnwHtAmGVizElVICKis+ZjByz8A0k+UabU5P2kwL2Gd813OCDaIgqIglpiNDv8udZsrdsmXY5WxE3fHTWZ44SZ2XxWS9ZclIYLObVRmHtzNdJPEbgAhV1GmUx7wRt6GuZ8axVp3U2MOLCEZRlcspIGmmUZTpyOsbU+4fGI9lbjEKHUEgczGunMzyij8R1IcGSs4OD/ACFDFG6BzopB9/wU38Bvl7QYggydCNd6ys7Pz3CEiCdYPKeVZXWG2hVqj2y/gr98fQ0j4niCWhce4yqBESYkhdBTx2z/AIK/fH0NcK7d8ZK4tbegUITHViOfsI96LZuwluJtOHBHVrClGDGZMHmddfailltVnQ66elc37E8Wy38k+G5pHIe3rqPU0/3rkXbfmGB+QoTHswkk2bK9v3PDe/3x8qV+OcSe5atYIZYZlS87kaEkAIsbsObctt9jfH8b3WHuGfETkWeZbTbnAM+1cd4u1w+FpCLMCfx8zpXTA15Dj2RDJCccPwa3h8dbwt4qSCQxtnRQ0Qu5iTprqB5musW2gQAABpA5RSF2R7PBMCGFlmuXUJ7yPFLaiPIGKceFm7iERygQFdidc2x0H9VYusa6V9N4COTdK6wFca8BuQPegvbJz+zNB0JUNr9mdaO3eGMuiunoRObrPQVonBEKQwyyNcp0PyArmmgeyRrz2ylHTvcCCuZcIf8AfKekmCY2G8/3vXuPum7cLRE6rruDKnXnqs0wDh9uw7ELDFnTc5RDSNOUwKhfhHfJbdXCnuwCCpMmS3JhGpNfQP1zJ5vPhpFI2aKSCIGP1g2Er4KzLNcOUNm8PoB869v/AMN8pllHrHtXSeyPZDD4jC27t8M1wlpKuVG8RA32386m4j2Iw6CM91Q5Kl1UMqq20jcQNMxNZEkXm8px/wAW3HrmbfMKPdIOIuA2QRsApPlEfKn/ALLWjbwyd4hDsxyKRBI5EzsPypBxGDbDvcsmYTMpJ0aROvSOddOUFvEzmWAkCB7Tv8orscxbGYq72k6qIOkbL9qTTwWe7EkEyZjbesrzghXuhl2BIrKvjy0KN3Kodsf4K/8A2D6Gvmnj183MVfDrqWIgcgCBp5jLPvX0j24eLKb63APTRoJ8pr5u4mv+dvkAlXcsFG7Dc+0mmMIukl4PKr8Ptrhwt4XMzqwKrEjQ7afrT5gu1y3mQnD3VyzqSgUkiOZBil9cMza3HCx8KADKvpUGGkEyBcBG24jnrsDTiwFTGREu03HHW6rXEER4ANQpPxEHmYjXypN4h4jA1ZzCgeZgAeppoThwe1cCSUJ8AOuUAcidxM1T7AYAni2HtXBmCsW9YUlT9K487G2jhpzq7rqvCceLNtLa3JyKqQEkSogwY118634Zxl891FMLIuLCROec28xDKfnTfbwqAQANapcTtBLlm7yBNtvu3IA//ar8zWIWGz5irWwPA9Skw968fitrEbgjX2G1SXLjDll9iZ+VW7aADStjRDApODKSJxi0VuvmMnMGiI+JRy9vrQfAAhXtliDoynfQkzyjcbU0dscN40f+ZSp9VMj8GPypNwGKQXYWYykHSBIIOleVDOE+9kOKFbBVtTbfXaSGBZTpoNQRHlTZesi4jK3wspB9DXOexnEF/a2ssABetEbmZQys8hIZo9DXQcATlKtuhy+oHwn3BFMFhQzNpxXNe3HBLrXjCMxNtCWEw0eEljy+ET6zTu+EDCZIO8TpXnEcN3l5/EVKKmVhyDZyw13nT5CpMBhe6TJmLaky3n6bDoKGgDYVLXFzACjHB7eW2BM6nlFZW/Dvg9zWVez0hSuGSg3bi/ksK0ZocaddDp/c1xDteHt3kuWjbAuJCkj4cupWTzOaduR6V3Htrhe8w+WCfEPhYqRvrI1pLxnDLnE7f7HcdFshQVbu4dSugOrfF9dahdOI9Vn2RGPdEVyfF3MQq5jkYTzP06VWwtsupNy9CtpEzHTpU3aXsricCct1GZSSLdxS2R46afFp8J19aX7Y0hO8z841/AVrbwcqMR4R5uL9wSQTI0UdPOJ1mmvsFwS/3pxd1Mv7s5FJykg/ExnYac6Jf4VdhbQZb+Je298jMlow2QdSCfE/zApz7RkWL6M123lcfAFCtK/aPi1GsbchvWbrdUSwhn5VMETWuyrvBeISMkMW3ggAIOUmdB5Vcxy99ba1mUhlKlgdjyIABiDBpTxwuW3e6EuXEeCEQZpjmWiBvsAKauBYu0baqpgmSFKsrDroxmaljcHC0680rPDMV3ttWIgkeIdG+0PnNWjVPAoUuXUjwlg6mNPHOYeuYT/uqzevKozMwUDcsQB8zpTCu2hHamxmsExqrKR84I9wTSBh7BPfHKVYIXXcyEZc0D7pO1Hu1Ha7DXFNi3cVhIz3ATkEGcquNC0jXWBSlguOWWvOlple4UKmJMht4bbSJPpTA09wmNeK5RngiEYy05z+FWfxERCwWgDyNdOW5+9BIy50I1jUqdPwJj3rmFjFKmLstcVUVw9o3Cw3uCFUmOvOuhYtg37KSJlg2vLwx9XFdcOEiSyrETcuH+oD2CiKkI0qO4f3zx/Kk+vi/KK3Y0t3KYzgIlw/4Pc1lZw/4Pc1lXR+kJDuSqnaC3mtRvJ260sXrKGRkYuNcoAk9Ms8vTrTZxhZQevKly9bEkMFGvmT7wNDWB4ju+ox7BVwVsS7x+0Ew9xh3itbIvAMxMMpnqQJEj3qS1asFM9sAjQkKFZzzAMidJ3mjGK4Zav28lxRlLBiBMNlMiZGokbVWs8CsWnNy3aCuwA1ExE6qp2Jn0pW87KJN2j2C7ASphOLWbDNZuKzKjHumCZyVgMANpyyRInambCKGtd/aQnMpIBUAz05RB5fjRhioCiAWGvSCfOJGnlWoOpJKgxrqSR1OpFDLI00e/fK40EYSdguMLdVv3bG5mKlQo1PnBka+dQcLt3bFxmBRcp8RYwoPITzMc+VGePcPv5hdwrKLm3itkFhzEqZ3MzB5VGezgeDfZy3RIA9ToSWjc1VHLG1t3Q+VG+OQuvk/wCgmDgPF+/LZGRlXQiTm+X8p5Hyqp2l7F2sbczvevoYAhHXJp/QyMAfMUKxXDf2UhrAOYakkxA9Ykii3DO0TZVR7ZNwjXLGQemskRVUUw5aUVk4eMpJ7VdjrWDtrlXG4zOTFtPDaBEa3DZt5oM6bbGk/hHCsYL7FLN2zmgFbFhyI5KCwIHmWPrX0PbxM6kEf35VIbk+dVDUGqItc6XthcB7R9n8S1wLfvxEN3JfMV/lzOAqAnymKduH9s1u38OjgIBCmbkSVjLlBQALvJk789Kfb2Asu2d7SM3VkBPzIpQ4n2JuYnEG5fxWZJMZUIdVnRVliiQOYXzrvVaRkITG7sUwcD4gt43ytxXi5BKmQNAQJjkNKKsaGcF4JZwilLIYAmTmZnJO27HpRF3ip30ThUMaQAEV4afB7msrThDTb9zXtXx+gKd/qKrdpGK2SyzK6gAxm026/Kku1xS5KkW1AJAMhs4k7+I7V0goDuAa1Nlf5R8qnm0wkJPuia/aQkjGO7N4ULZF5mMzEiBB0gDX1NSpimC6iG2lh8RPnMR5U592Ogrw2x0HyqE+FuP7/hP+pH+KVLF158R/CPWt2uliYIj+kBj8zoPxpp7sdBWC2BsB8qFvhLh+/wCF46hp7JVyzz26kn8NqXe0lq8sPZto0asbjlQPPSIHm0iumd2Og+VeNbBEEAj0o2eFEOvf8f2hdOCKAXDsZxh2dQt03A8FSsmB/TGkb8jHWtheW2wdJZ13uZyFHUAnVum9dtGHUfZXTyFenDofsr8hV404AACzzESbtcn7P9trQbLiJQnZ8xKe4+x66inizfVgCpBB2KmQfQjSjxwifyL/AMRW62lAgAAdIFedp74Kqikc0U7KAd9Fek0wZB0FZkHSh+m+6b1h7JeNyvGaaYsg6CsyDoK99Mfde649lS4Of3fufrWVdAisqlooAJDjZtf/2Q=="/>
          <p:cNvSpPr>
            <a:spLocks noChangeAspect="1" noChangeArrowheads="1"/>
          </p:cNvSpPr>
          <p:nvPr/>
        </p:nvSpPr>
        <p:spPr bwMode="auto">
          <a:xfrm>
            <a:off x="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278" name="AutoShape 14" descr="data:image/jpeg;base64,/9j/4AAQSkZJRgABAQAAAQABAAD/2wCEAAkGBxQTEhUUExQWFRUXGR4aGBgYGBgfHxwcHBwcHRsdHR0gHCggHRwlICAfIjEhJikrLi4uICAzODMsNygtLisBCgoKDg0OGxAQGzQkICU0LDQvNC80LDQsLCwsLCw0LCw0NCwsLywsLCw0LCwsLCwsLCwsLCwsLCwsLCw0LCwsLP/AABEIAP8AxgMBIgACEQEDEQH/xAAcAAACAgMBAQAAAAAAAAAAAAAEBQMGAQIHAAj/xABEEAACAQIEBAQDBgMHAQcFAAABAhEDIQAEEjEFIkFRBhNhcTKBkSNCUmKhsRTB8AczcoKS0eGiJENTc7LC8RUWk7PS/8QAGgEAAwEBAQEAAAAAAAAAAAAAAgMEAQAFBv/EAC8RAAICAQQCAAQFAwUAAAAAAAABAhEDBBIhMUFRBRMiYTKBobHwFEJxIzORweH/2gAMAwEAAhEDEQA/ALF4ay9UV3crSYusKCrCzQdSfiWJDPJkKsG+nDzidBGoqGDg+WIKECQQAd/iixgAn64Tnw66VG1Umq0SRUNMGygCyqZBJVyWCCB8UASMPsvxKkKCFg+jQJJW23QMZPpAI+WPNaqNFeSTk7bsF4PWUZVPK0gqgXXEE6Tp1EAMbxzH3g40ytF2zLFAxATUGJUhWZjB+AW3+6Tdo3nGeAVlFElOUyy0wyADywx0QVXSSU0wOpgYGyWZVqtYoSJVO5DAEgWNMbktssGDO4xy75AZaMuNKfG1UjdiRO53iw7R2GIAv29Nj8Wh/oSn6Yj4VSGhajElyCNxAuREKAOmxmDjd3P8RSsP7upfrvT/AE/4w5dnJmviKlNJb7VEOxMQewIJ/rfBPCqVKoEPlgmnBFQLpUsbtpvME3g4VZ+noqjy5B1S0jqbyLSwEyd4/KJw98Pn7BTtMk3B/Ynpgo9i5AXFOWrVaf8Au169tZI39sE8NWarNP3FESepMekWP69sDZvMIapIMhgkHoSQ0R3tf54m4WQKx7lBBteGNv69cAv90Ac40q1QoLMQoG5JgDA2ezhUqiiXedM2UBYkk/Mcoub9ASB1y99Tku3Sdl/wjYfv64ZPIohKNkz8Qn+7Qt6nlX9eb5gEY9kc27O6uqggBhpYkEEsOoFwR+oxtGAczVFOpTqEgCSjT+F4v8mCn21YVHK3JWFsVDrHsYxnFIsxir8YI/iQgAAWkGAtALMw1AdDAif+cWnCTjvCmqMKlOfMIFMEaYUEyXM7x2G9vkE03GkFFixABviSot+mCq1GlTqRJchRKNtfqTHabYizlZWIKrpsB7RP6dsSyhXZgHXfcACwLXJ6An3G2JQhAVib7xPTv9MZ8tAQYlgIn9Sfn/tjGYzAEauux9e3fA9HM3d7Y1TIivSqpI1q2unzQQSBvb4SRex3PWMYo0yVEkSRNtv26bYDzkqyOvxqwgiJuQDvbYwZwUWk6O5NuEeHneqz1QFVAU0EGdXK0z8JWO07ntjOLkcexSuDrYBGKVnskhQGjCMR5ZgwGXVeYU6EmdiCwtti7Uze+BUVYUFRAMiwsZMR6+uFZU6GJsT8KyqVKNR6bFnD6joJRdYCMFAmPLsLxt1642yC6c3VNVVJ8vlbeAulmUGJjnmPl7rBw6r/ABA81QJd6oekXN1J0DSWCILrIM6usHaJOMJ59SjVbRUpryn79XWsMdLcqrAg3jaCABgFUXxyc2XAsSQFRQNyJggbSYBE+np9PViPNp22VzP+n/j6Yrnh/ijVFK1BVV1IJK6j8QJEhVm11uCLbnDnJVpqCZJCvJ0kE3p7La8dO4MYPG7dMzog40VoxXtrNQQzqWCyIgAXA9v2GCeCcRapTrKyqroJOgRuDfTMzbeb2wn8QV6tSmtNqRBYhgBbTcKZILTGrsLjbDvKMWqUwPiXUHB3FPSQNfuwUjb9Djd9TSvsK1saoX5lJZvi+JGiSLhpmfwnt6EYlpmayExyskehJM/Mi3sT3xqZ13uY3/wn/mfniWmQHRjsG1HawFv3I/XC4/iQgsGby4qLBt1BG6noR6jAFDNyIb+8UlWVd5HUDsRDAm0MJw1wlHEaS5pwpklIqQpPOt0WQLuVLW35R2MUzxxl2Em0GpQZhLHQPwg3+bdPl9cKGzav/dqqU3trKanrbjkW5Kx99pkXA0kNgbi3GHrVKlCiAUpwKxvEm5TUD8QW5piSQQCVDErnLVftHvrbSJWGLdJVm0gECZ0gRcwOpBtRVRGxg32Z81EqCm7VlaBp1Zh1mB2Vgsxf1v1BAb8KqNqgFmpwTLSYMiAGPxA3PWI3vGKtmiuunXogA0yQZHxKoJVQYOgq0r05Nc7DFg4f4mpOVWqy0nYEoGJGoAw0agIZTYruJHfHYotvcmbmjtSXse4V8Sz7K4VCu3N1I2gRNp3wbnajLTdkEsFJURMmLW64qGezRMgSCZl+szuB33vsPXG5Z7RKCczU1MWMO5AHKIBi17kA/wBXjGHLEQSPkNvmSf2xrRACiNosMbl49cTN2zmyGhTZSZJYETfcd+mxtbG2a22iTG0zNoMdDifVIj+f+2MLNgYkxtMbX+WAZhNwzKmrSdSdLA8pESCRJk3tJ26W64gpcKqVaihxoCEMwsZEyB9RMg2iL4JylR0dCKZYtykiSACQTJFhA7xixYphBSSbNMNjGMtj2GswVocB6+UEm159L4Kp4C1Wi15H74HIMIs1lBUMEuJWCUd1YATEQ0d+mKfmsiNYo1AKq06wAYMwqSXDegUkm7MTNhN7XgSDYgWi4+mKTxs1ArjzZVKh1tJEG8mDyq0EkaT1G2Aj2cyx+HM2SzK9RSTICnlclXdSXTYMFC3WJmSBuXKAioLyChO35h1+eKrwniiJpVk1VWYrTIBjSo5hcfZ6TIIAJPKbzOHeV4rqrqrqFlWCkGZMq0GwgwpPXY41SVpBRxycdyXBtx3K6/L0qDUZtAJuI8uodtvngnw9lANQc/aCCQr2E+i2Ambde2IPEl6QI1WqL8O8E6TFjeDibw7UqAgMEVGQFQCJkiwNhLQPXbBcb/uLkDXVTYCCQP8AVGr5749SUF1BmQdJPcMVEjp3Hyxpn6oBYLMB4v8AlfBWSI8ynP4uvsf1whL6gB5nQ5pt5ca4OmTAn3gx7wcJE4NW8pqalKKXhEZyzE7lq0BhP5V1D8VsNc7xFaZiGZomFiY22nBFLMKxgGTAP19dsVXGTryFyin0KJp0jQKrTRHApqSWgNsCYktq5d2nUp1S0CUZjyqepaTXblJC6QWczZZkzN4J74c8T4Sztrp1GVoPLPKSQAbwWWwG1usTfAPCskFXQwgUgAqEQKd+VUjl0wFAIJm4sOXCpQrllMcioW52hTGXEoyhWDwxvrVgIlbHWCQq7GQI6ALM5EArIAv5tKDYMAFqKB0UyJF7sdoENcjmjUcsU1iTDjcqGI001kqdUXYaeUib2wFxjLnzQ43AanaY1ErUYDbbYHqMHp1U0K1Mm4tPwDZPilZUanSrWHw6hqAU3F5DCOZN7adsaVc24iURoFtLMP0IsPWThRlKL08y/SlVUlPSoCCy/Mamj/FiRqj6aZIuQzt7iSq/ov64snghLtESmxoeLsEJenpVbFlbVp2PMIBA9RMdYw0p5kFQRBG/uOmAUpBFC9hc9zMk+5N8DcPcCo1LTCxrUT8PNDLyn4SYIHSSNoGJM+nUFuiMjOxh5stInsex/wDjBlNTBjoJPt3wHUT4SDF+2MV835YcMR8Bcy0GFI2HfePbEQ1Jvo28+TKsdQvPXD7gnE6jnRUEkTziOwIkDYG4B7g4qL0ubUNwZG/pFx/XvhpwXiQo89QO7Nyro0xp3JMkCZHQ9oAvhmOVPvg5FzOPYhyeaWqius6WEiRB+ePYobMFyYFpGQPW/wC+CEN8B0QYBJ6YzINJ0frO2AMlwOjpYaL+YTrkl9w0ajeCdwIwXQbmvtGABVrAOYYXYkh6egEejaTpgbk2jAIyRWhkqhrtSo020k+fFRiGKllBEWa2+8kzfvZVyzNUo6k0+XqeYjU0aIClmIADbk3Pvin8TzeYQipVp1CUsXZtUqUkDTquTDnSYFiYvpxecqKQWj5RHleW7KSehKEkk9ZO3fHbE5KQcZNLgl4nU5F/82l/+1MFPU69r7dr4S8fzwXLh0ioSyMgUg6grq0juBEk7RiPw7nHqGpIbSDGpydRa1gp+BYvHqDaYCNWnakvALC+I14d2KtDFdNjDMQBbqL946YHr1KnLIQktpH4ZEXs0gzPsfacTcQzOrlXTElTcaiygMNI2FgwOqLXBGIctWkaackaeVlK6dSnmmb6iTF52nfE2XLJqzIxrkMqsWHMukBiGBUNqWCIgGwJIPsD3xBw3MlNmIUaKZKq1ymvVvLsplQD072ONqlF4V7sVmw9rQSQAfX26YDpZdTApwNgSRqkW9IJHTcC+0nCYS2/UmF2Pf8A6yRQqOBzATTDEHUTsOVjq5rWP++KxxWkzNoEOftHWRJLAqyeZqJVwGMgFQB0wJXz5r86Eoq2SD3N2hl6i22098CzVBB86SCSTAlV+9H5jECep9MfQ6bHL5SeTsknkqVItWXzNcygdxqYfDQmoAVDXcsaWxgNpAnvfGuZy7JSp651M7kglSZPcgCW69IECLYL8HZ81KboHB0QaY7I45NXswdR6DHvFNlTUROqbD8kH5SP2wuC25KGSlcSl0qL6NSM9VGMhXI1U2BglSRcRI0kzBNziXLkeWoYNqAAOoEb8swQDExgjIkFTAsSd/ffGzkVVeDcWX1AMyPUm49hi+qJbsmqV9VQrNlUe0sT+oA/U4gza6ftUADpckfeUxrB72E+4U9MD8PqlnqMVgyAwPaP2nBlWoNQiPbvjJQ3RpnKVOxzncuUGpOdNJLEkW+GCLCQQST7DC+vlwzOZYcqne0liu3Qaen9E7w7XHkFCR9kSv8AkiaZ+S8s91OBeG5Oo6OAGYMfs2OkcisSNU3LHeY6jHzmLcnKE+0ethStTXQPwTLHkDUSdKrEwRJAk9ZAH9dis3RmCtEKbgfaQPmB0+U74d5XIBKYDb9SP1jtgfPkIuqGgXtEHp8I3+WGSk/ByxwchbwjM18sXlFZWI5dTnm6sOSACIn1jHsAZ+rVqDkovXWbaajUoEA35ZO/X5Y9hsZZKCcMadNFsTC+kTpHz/eMGo2FZqEKOwkH64oyCETeb36D+ePPQNSkyh9E1SS0TYNMC8Xgdx6HGUGqOxxplmI1gX52/lgYnNHs/Uo0aOioofXPI8NrNpJ1TIFr9LAdBik1MzXVlFGnU0hmKoxeAxBVl8wqkKSBfqZ+9dujUKt8V+jwWqVp069WAGYkKAQyrYapElmUk22J+8b42uUDbXCFtPNUxXpfxJdaiqafl/FqmbMoNhYQqggjvODaOfY5io9FdXLpqEi2pWMTcAEANuwicJ83So+dUqhDRLkaqhWoGpLGoCDam7ggdSdUAWOF+VrOFqM0TrZUKMeZRCqNKCC2pVjqe8YTLHbbCeTbFr2W2hmwAPtUvHLqDEWJbm9JtFyqjG3n6nVmDAC4IV2sBqkcoAkEXEndbYVZOq0gFdJuVaZEjYaognp6wZw6bM6lVhyaoGsx8ZMAxexsRE79MR58W3lAQnYYcwqCdg5uTa8bmfaPphHxTMv5jIrqo0EEhIKgxCKQdyJJIuLWEg4E4nxPmgsdQlQx+ARZuX77i42A7/DhUucQAgBmA9Dc9SSQJJPbFnw/4e5NTydevYnNm28LsZ06YglQpsFVRYADbvbA7MyuZFNS5gKGJYmAAVXQDbt8xfdKeMVXZKVD43aFVQCzd7mw6yegBPTHQvDPhpcuRUch8yZ1OTq0CNkkb7AmBabDHtZZqBNCDkVDgfE1y2ZlNQnTqHSSWLIbwJ3XoDHQnFz8R5latSiVaU8suI2IYgfy/fFQ8TcEC5yt5ZHOqVNJsjazV1L6GVJB9T6nGnAs83mGmQRoXYzMlpPyMz7meuExipVNDW2riwziTxRfQLxMi0L/ALnYfM9Mb5dNFMdxuZ9IGNM0Q9JxP940xtbYRHoP1xHXzAVQAefaD6YpjbYmXRNSz6+cgNjUBTaJKwRfvcx3xJUXmN9jhKftWWZBUkj0PQ/I4dI4dVqRGocwHRh8X6g41qmCnaM5OqKb8xPl1AUeBOrTLILd+Zes6gOuLGOMqAZcKuymGv2+7Y22v39MVHMyUOizWZOwdTqQ/JgDh6lSjVBqOAwdVqeW34Sq3gb7jb0HTHka3GllUvfZ6elleNr0M6nGUbkPa3KWncelpttuMeqZ5JlheQATTfqYsPoLTjWlT1AFCCCBcAxE83a5nb0O+I83kS6kFmGqBEA6QGLCwtsIn264hmkq5KYNMGzHEqQ+EIaf4grRq2iykbD3tj2PNkqRkKFWYJAExAgCJFtzf/fHsC4Q9jYqVfhHKYWoPu+//qOGCHAGXUbnfmj/AFH5Y9DJ0iRElGxX3x6gOZ/8Z/8ASuN1sQMR0oD1L/ft80TAR7OYeqXBGNK1npj8zH/oON6HQ41zo+0T/N+wH88MXYKF3ikUzlyKpVaZenrLGBGtbk/IX9sVPMZcaKjU4do0Kru+oqUV1Klj1MEA2IJ9sWnxNpNEBgSDUpggRJOobYX0VhdLUko1blVEwwsOZoIJO30I2MLycSs2TbjtQJTozppKY+GZbpuRMkkkBu5Nz64n4rVCKqhy9Qkw4I1ACzMdMCR8ItaR2ONGqLSRhUWSWOnSrEnXpXSWgQWYQewF7YXffOpgXbmZoAk727AdB/M4zT4P6jLuf4Y/r/PJNkn8uNeWaMp+HYxAi0DCrieUt9pUtNkWfkI3dvTb0xPxEuDKG7W0wJJO2k9CT0/YYacL4C9Mq9UMarqQIiKZiYBuNX5j29Yx6ep1cNPHnvwifHic2e4Tww5dAyytduWL6VUQxUsAQWtBIteBYTiz8Hrh6cKPgi4L9dzJHo0dxG04AqVVpQHe7ReFmJA+ECCL6dt736MPKcU5pqFDASywurmNiAJJjpA3PtjwI6icpObff8/QvjFVRHxjLBqzLb7SkhViY0tTapojuPtIInYx1xWKVQU3es4gh3pG4sFpr1BggtTJB/Ni2Z3NDLtRrFQqIr0mgiJcKykwDF6ekb3YDCTjnhhnyobSy1TLVfL5mJqMajHT97Q5gAXjaYAxXps8cfEpWn+4OWCfKE1KtooqWta3Uk9QALnrgivcC0FoIWBJggzcSo6G9wSL2woyvEKNJGU1EpupCMTdiQAOVTcSZNx8WrB+TeoYFKiaamNVWrq1N6BZmf0x7N7kRVTNKtQoyoDqdgSTEADv6DoMSZKlUCsw06TUuOuwUkEG1x1EmPnjQNDOWVhTpgsWf46pAmT6dI79Biahl1gOuklgW1DqWM/MCYvfB3fDAark9mK2kajsBPtifKBmoU1/EYFyGUO5ZV1C4HtHw4TcdqkUjMSxCrcXJ2AxfeEZ5vLWmVDPRAXUWgkD4GHKbkASfxBu2IPiDpR448lej5vjnwLcqrEDy2YsqOxLAHm5TA2gj4Z69jGGHH6jBJUqVaBULSQYmFOnpJ9TYCDgDigdSGUWuNI1NAN2JUDmveYk9pvjPDH1+bSYhkqIHnQABVFisaQCIG1/hN8ea/rVrpHoPclTM5/O06cll1KGZQNKapBImYAix+ox7APFci1VoUiCWcMdUczExO083Sdt7Y9g38pdC1jzPwW96ypGogSYE9TBMDvYE+wPbAOUr01BBdAb7sO5PU40z2ZVcxTLtpWnSq1DYn71NBIFz8Rtgv8A+q0bfb07mBLqL9hJucFlm06SNjFNdmy1FY8ro0dmUn9DjOVo/aVLH4gdvyL9f/nCvitZ3K+Qab8rEn7NwdoVQJJe+odLCZnCzKV6odUfLKNdaNQylRD5RgBtSwmqZkkggDVpIxkZAuPguZFvXAtc/aJ30v8A+ycQ0KMhWmshIHKarHTbYgsyyPScYqowam3mM8NphwmzbmVVdoG87YOOWLdHPHJcgPjBR/Dk6VcB0lWbSCC2kgmbb29YwLlqZZQYEMdQhYARiJI5BMDl1i51HcGS049TZqQVUR2apTAVwCp5xuDuBvHpiDirNQojV5bVKjaVYokJCk76QGNuWwuRvFylNqSilbYqT8le4rny9YCWQIOZSwYeYdVwRblVo/SBpwnqspYgMWebqpv0uTsouJJMCcbZwuiwtPUAPnF73gE9T88P+DcMp0suteuxbzlBCRDHVdKYWOggk9TvsMWzmtJiSXLf6siSeWbb6Ichwumy6/NWo2gwoDaJaQFuJIkXYXJHQGMOaWcNTZzKcrBY06iJvIk798LaPDmq13p6qYKQD1KqKdNQDHWSWC9NR7wWtDg1Sip0P5kjYwJboYsFv2OwHvjwNXG5Nylb/n5FseFSIs09MqI5tzTYmQah1ckagSTcdOwIw84dnAaQDKKY+EA22tsSetvX13NfOdh9FQjzwRC3CwQJIiQRvGq4kTGJMnm2LHSpCgkqQxNoBk2n4gCb2tBIsAwQ3Pa2Exzm6iF0VzCOCRUMbq1MqoJBF5Jifu264KSsYGoRbmIvfrbcfrhFlswvSVqGAFVmQcy8uoKRAvGuJlRJ6YkXjCpT1FiRe/K3wKWeRYwALNJ/aaMunybUlT/dnIqHiHLirnHrcoQEJyKNRqKQnmamFouIi4Ub4lNCnMQbExBYC57AgR6RiTNAtSYm5J1tH4i+to9JMYm/h7jt398fQYMaxwUfSR5+Sbk+BZxrPijTUkqrF1jVtYzt1gwfpjBTcLUeR+eL99Pw362+WKv4lzzVNLalgBl8uysFYghuY8zWHpFh3x7gHHVeKdRtLDlRzMOOik9GG19/fE2XI5O4vgYo0h1mAS6Ox1rTIaIGoEXBtAMNBsAY74svDM4DUpVJBFT7OZEHUZQ+4YFY/OZxW+J5klLCBBLgdu+9yImOskbxA/DammoUWQGGtJMgVE5lP+aJ/wAvrjFL5kXCXkKLeNqaOlVco3mIdJJE2Gn0I+9sCB8wMScZpClQyiuW1grTLKJJLLzbEG5HT6HD7LaalIPTAUVUBBA/EsiY98CJkagqUnq1UdEpwQyCfMn+8VptIJWI+dzjzILammW5Msp1ZWhTqlV+yaQoBkruAJ3MT88YxaMxlKB6Jv3j9jj2EbWPWpyV4EdWktTMVVa4FGkDBI+KpUYiRf7i41/+36MELrQtEsrSYDI0XBEcna0tEHEmWb7fMHt5a/RS3/uwRm65Sm7RJVSRv8sPyye90ZGK28lRo0qNVWQ+cGc1NDvRUhahQBWOhraIkAAAk/PBD0EeoKlHNmkNSwhNakBSCrSCG1izyQ56EESROJmKaac0JYBvKKVaiaaaEsxZ3YgGQdywaDeNxa+WoMjEvmRToqy6tFLQCIcryrzlSR8UrIMG5JZYtKw/LUc3ptULgrKutVHDTpK3YAwJa95AF8HU8w6vSWoxJbMMiSqiQKVZw3L3AH06TgzLVFemrJIWIAIIPLy7EensdxIvhfnIOZy4i66nHpZU/Z2+pwvG25pDXFKLZt4yJGVYi5D07Cb86gi17i1sZr5mr5ArClDtTFM03TSFYEmyv9x/h9YS/abj1YpSDKASroQDsYYE/QST6A9sBeEafm0TT1AppKkBroQxKhREGxEztESdg3O6aZLdMD8R8JollFFdINPzKioXCxqUWUGB1mwtvhpRy/msKyTKDSEYNClSDpEiALbrvadgML0ybjMJReoyhgyMd2aIYaSSYRthvuQZIk2dsjTp0tKDQAAoO5kkCfUz1OE5srdU+fH+DZxj4KTmKGYoPXqqjoTTQEgfEQftGDLMau5giTMb4t3C0NNfKZ3dgZDuxJYN8JE7bRE9J64C4zVY5WqpYo5Te8MpjXuDBAmQDbfbYfK1aoZ2FVYSmEnTq1AAEEANMrfmsLmx6TzcpxtnJf2+RtVrUGfQWQ1IIib3sQD3kbTMjvgfh+co+XoYLT0ATTZgTp6G92uCPcEXtipJkHGmnTWC5U03V5BGl9JkGGMgtq3iREYd08lXZVIIVagDurG9Nm5mCwRJkkQYi12iMdLDCK7NhVtSLFRdGVWUQCJESN/T9cIvEtNAFTrUOpgTaFIkx3JgT/iw3y+YVVCBYCiAJXb6kn374qnEs15uYqNPKvIvskg/9er9MN+HY3kzrnhcis8tsXRBmK0LERLLf0LrOAs7xcENTosGa33hyz2AMk36bXvIjBop06jxUVmgghNJCuV0kAuLRcHQOc6TYgnDrMlnyz/xhA1z5S6QhTTHPIAK6WNpItE3mfZzapRlSQrDpnKKbEXAOFA1KbjLu6Ip0AoJcryhmLwDBvAO42wXX8BJmjUqlaQcH4SFaHEHSwQhVMepidsNfBVSmKH8R5R8128uoQw5eYtB1OFUDUWhe8gSb2Lh+WpUQUooqAmeXYzef9vSALRiKbabopijh38Dm6NVKaGaLkKWqgMaYkBryCQJtJuCDbB3BOHIFR/MNQkAAiAovpIgEyw2km1xbFm/tBorSqswo0yr03HUS8KWLQYsdHbFZ8MENlKJLEmXFxEc7AR9MVaKTlKpL8xOqglDdH+dnUfCSVXytMCoqrT1U9Ogk8jFV5tUfCB0w1qZHYmoZHWEufmp+mKT4QzNMeajNDlldIcoW1DSyg6lmCoMT97FpzLMpH2jKSdnKwd7Aspk+gM4izxjDJJNB47lFOwmrkkiS9Q32kW+i49ha2arKPgDDvDA7dQur6++M4Rvx+v5/wADNsvZqMmQ7sjhdbBmDJqvpVLcywIUd8R0xUqIdXlsDMqFqKYm1w5vabYLomTiDhVaaVMkRyg/oMVThHujdzor+cylNWFM0ZLQo0ZmrZSdEc6AAEM0qJsp7AYmbhmssyJWpFCQIaiyglV1kK4E6l5TJG52MYm8oPnyQLIv6qIv86rf6cNKJg1Lzz7duVLfz+eAigp8UQ5NBTpqgSpCzvoJuST8Lt1NvlvjNWmS6sVYAFANSkEmXLRPSyfr64N8yMR54nVRH4nP6U3OChBKVgubaoC8RACkHYKQGUEsWAGt0VRAB1BmKgiDaY3kGcFyr051hNWhL6izBiDrB/CtgQoMTqI7YC8TM60Q6uqBXXXrYhYZlUGyMZBIIiPmYiXhHCwlR64TmZbMWPPqhjqECLhTdQbtM74TrJUhVcmfENAlPO0p5lEh1YAghVMkEkmREnpthj5xqorLphgHQyd7FZtt0OOfVPHOY1tlmC+coHmDyKi6RYOTrcr5YJsYJYaQASZJHhjxb5atl6is3kidU0+Vd5Zg0FLm+nUumGEkDEzwZtv3/wChrg1Gyw+fWZgvksLB5lZBIO2rlLCCCDG/riveIOEJqVaTKhZOakxIFNn0hQpBkEE6tBnlVugtd8tVZkDMpQkSVJmO3QdPS22JHO1pj9MIhqXjfQE3u7AeCcDp5bao9RlES5FpuYAAA9ugPrhsQpvAPrbA4bGVwt6hvtA0a5tlo0ndZGhSwEm5AsPmYGOeoulQW6r16nqbdZxYPGfEdPl0Ru51t6Ku0+7X/wAuK7VzakX2G/tvj6L4TF/Kc35/ZEuplbSCqS1BTqVkZkPm00gE6XgwZGofi0z+XriV0qeVVZKX2N4clANeqNDAnWxJa02kz0GDXy3l5GkCPhNN2Hq1RXf9WOK02ZdU8p6jk0o5TsZEBwAADqE3MmZm+E6iS2vJXlnp6LG5zWK/X/tDbhrcusqtSnUYOaTCVN9SgC/OCbPEk9IgC8pWYDSVSjpVOVecrqBCqFAChhEAXG3THKKvFq1FopgNEOkiSu5iNV4YalMQDANsQ5Og9JzWFWorszaiH5mI0k62H3uYg3n5YzNnxOKa9DMWgzbnFvzwdlXhilftbKFYAE7awQ7M3ViCZi1zvvijZ7gfDcvl1p0MzpKbai1RWJJnVpU6TJ3W3ocKeIeIq1ZZrHVoEKALHSCSxHVjFz9AL4hy7M8azI2EelmPa5mPQDvhX9ZsdwRQvhTarLL8kG8Azfl5mkxFmJpMGHSptP8AnCb9CcXxYFllB6H+RBGOYUKDKr0huhmmbbGWT05WEewGOi5bOGsi1Ka2YAjVIFwDbqdz06HC/ie6coZcf9y/Y8mGOWOUsb7TJqFIXURuTawv6fdO9hY3OPYzkct5Yao7FmcgE7AACyqsmFFzJJMsb9s4XGHC3dj0zRGviHhizSX0A/5wVSXHOfEXGqdSqcsG5aNM+YyswHmFwAbQeWN56mJx6Li5cC7LZ4f5zWqD7zbehLOP0cD/AC4NqKQzxfUwJ99Cj+WOY8N4gctWUI2sszQW+60gNTdgLoxi/wCbVErOOp5GstQeYoID3IO6kAKyn1BEH1GBcHA2UlJ2bzGn2xHxN+bL/wCNvl9m+Ic1VitRBHxM0ekL/wA/1OCMxBNOfxmP9D/ynHIwC8Usf4SpGqdVH4RJ/v6UwOpwn45xutRy65bKKxzjJqIfR/2ZXM80HRqGyqPQkRYtvFud8nKuy/3hZPKH4qgqK6g/l5SW/KGxyzifHRQpVEQtUqu58yod6jxzMxnabBdgBgniU2t3SBZZ/DXhN3ygeQ+l2ao1mqVaquxLkztcQHgzcgdc+F85SqZ4qQpDAMIZG1unwsxWzaGiABGqoDJgY5zwvxNxE0/4GhWfTVqQEEAk1GlgG+IKxJJgjcnHWafhfyKVWqjo9VQjU/Lp6EQU+eEUOxJYEmZuQsDCdS44+L5kOhkTg4y/IuJOPE4io5hXRai7OoYfMTjXzDqADC+wAkmxJ+Vt8eBQomVsbxhe1RV+LUxkN8LEC4UERYCYP1ONsrlGYny6lSBeDp0iSDpKnnBiQBaBhkcMp9HFT8WqwzbEgEeWmj6mf1B+uE9ekWswjVCx/iYLv88X3jHA2rAa0UadnVyGUbtErDCw5TY72gYrXDuC1WajUY02pWqN0M6ZVdJn70GZ6bY+j0uqUNPskqaVf5E/0sp5FLxaD+L5l3XyWUDzoQNTYkieYjTE7A3k4QvmFcU6y3OgahaSp5rC0lTsOxbrGLNRpK2bptALIpYn/oX9C30OKiHCjSWAZWKwNxDMAIidsDpduWMseTpleq3YJxyYu0DZfLE1WdrgrIhhcE8oB2i04mqUdMCwBHw2sfvRFugv6YZcC4HUzfnmiqoo0AmohUM/MWtE6gCsmIvvIODs94SzNOkzsqvpjlpl3ZrgQFCD99px5+XTzjJxXJ7WH4hiklKb2v1yVvNoDScyTA1e4Bkj6SMTcEceQgnVBa/+Y/rsYw9q+Ha1FWD0nYaTBpqXknaQtwfcf74rWTpVKRIqr5QH4jpAsAwg3JgoL9zvhWySVNFKzYsjuLsKzlQU6gLGAUMGeziw9b/rjovh5fKyqecCpliqGdWksSoI3mDt0EA7Yq3h6on8RRchWHOFNjB0MbevLv74tlStrMlGcdmlVjpIP/8AJxUs94Ywro8HWYq1Epe6CvLdxqYwOgn/AGP9eu+M41pZdnGqo09lWwHy3+pPyx7CHKXoWkqITUCgsxAUXJOPnirnjTzZZ9Xl6mpu0HYyIa3SxjeFx23xnnPLyVWBLOPLUerA3+Vz8scdo1lenB51qKqOpn4lm566oiGBvp9L+xD2TyITnho0zqm1vxryz81Iv6+mOqf2ecS82lUUkkroa/5gVP60592xyvI+FKjVSlN1Kho6m20gdR8/2xcfDXEk4dVdaugqwALBxNpPKC0dYgke+MyK1wai+8YPNRb8NQfrH+2GGZU/Zx0cfsR/PFYzvjDh1U0/+2IsOrFTqEwQYmI3GCuN+Jfs2NAEAKT57iFW26KRLsOkgD1OEpMIV+Mc0a2YSjTMpRDeYenmsQNM90AMnpqI3BxzbivDgokN8Um47kgE/Mg/U4tOQ8Q01QUgpEg6rksfdiJJNwW6yTitVG5mNQQJK2izEGQATtpMYoXAsI/svybvxWmqkArTqNJE6ToKho6wW2ke4x3KpwdtUrUAMAHl3A9Ji0sQDPxDtJ5J/Y1RZ83mqqm9On5asBIBd+k2mE6jrjrq5iqtzVkddSjt0IiO+PN1k8PzKn2FEUeGOCgebRqMztQcBegCnnVlHTVPrHQ4tWXyiUwAqBQLAAC3tis53iL085TYaV89TSJuQGXmQm9yRIwxTiLhvjZunwWkASLL8USfn2wt5sa5XkJtjVsslxoEN8Vt5EGcRU+H0lMrTVSDuLH9N8aZTipqNApuoG+sFSPqIM22ODjUwe5eDOTzD0EeuKKyMtGFaGUmnYfgYp29MXOo1S8aI6Esf15bYq1WhFTMBzMVQ0diaaE/KTPzOMfKKNO6kCUKmmqCbGokDpLK0x7wxI9j2wyq5vlIfr93qfS++K5xamahAAbUBIkDTIuu94ncDpN+7FV82ijo2gxImDE7glgTb+iMCWyj5Y4/s9yxp0aqFSn2xIUmSFKJF9z2n0xacU7whmm1VFLkhqepXYb6SRI7iGBnrizZPOh4H3tMn0IMEfX9I74oi7SPNzxayOwTi+Xqga6LxpDMykudUKSoW8DmiZBtMYp/jOmDUp1rNTrI0Cx01BokT6gfLS3fHRsU/wAa5TTloAhVroVvsGBU+12P6YHIri0HpJ7c0X9/3KrwEqMxQpoNmJ0r0Apv/XzxfMwxi8qOwIH/ALr4pHhgBc9TIGoMrIQDJXUBDe0rv2OOjNkU7Qfc/tMYmgvpsq17/wBX8hVTrvELMD8KiPqAZOM4NGQ0jlIHyj9jj2Ocb8kaZVfHsnIVioll0svpDC/qIke044twOujai+oL8JRYv2A/NIH098dn8ROauTqqVh6qNRKkGNcEjf7ouZ62xxng3I4VVLPEhYG8db7jaJ749fG000KlFrktNDJGmJzFZqWqCKNP4o6Bz6COtsJTwWk7l6jagRsJt3jofmfriw5XhAJ1ZjnJHwdj3Yix+kdsT8Up0jTGygCLmFHz2kdsGCC+HqdNXCUURHIsWg29YE79RGJ894ir0DozlMBDZKiAlfWT3MxtbAOXy2l9NJWfULMkft39fa+GOZfzVTLOFqQ4YybKF29z/W2MOKt4n4WaM1kPMxGn8pBBj2KgD398KuI5vXSDA7E225iIY/p+2OmcZ4NqWIBWQSCJFv2xybxLw7yKrpMj4/8AVb59cEuTDtn9mPhQrwyidTIcwfOqaCOZWsizEryxcdzi3/8A21S6AiwAGt4EdhMDEng2no4fkkazDLUQRbcU1nDnHnTScm6GJ8FW4r4ZQUajU9XmL9pTBZiAy3sCYE36dcNeGUlZEq0zpDrPya5B+ZOGmEfhw+Wa2W/8F+T/AMt+ZfpcfLA0qCu0PcejGuNpwIJD/DLMkSR1OK14iQpmLf8Ae05j1pmD9Qy/TFrwj8WUvs1qf+G4n/C3IflJB/y46vAzFKpplVeo4YFQABGoGSfl/wA4m4Sg8ojYB3EE/maLdBEWwJxfONTutMsew/bA3CM0+qoCsGVe/qoU+wldr4Cj1HG0h3Rdkr0KgiA4VjeSr8kC8bkG87d4IsyUPKrKY5GlQe0gEA+2iAexA6X53x1pTn84sWGgrqAUyDqMQIUXOq1oF8dGylYZvKq06S67j7rjf6MMOx8xIdXGmmNML/EEfw9VSAda6AD1Z+Vf+ojBGQr66asbHZh2YWYfIg4F4+Ps1tfzqMf/AJkvg3aIyvVs4lC5CUKiEg6RAYTMaQJdGAkESR7gg2LhmaapSV3TQT92/wDMA/UDBeNWbCJO0M7NKm2PY82PYWGit5yhSqAI0Bw0nkgxt8PY7ahY/pjkNTiS5epXqHLnznqEkPyBQzFomZgSLAQe/THUco2vMeXSqJ5igjQTMICJYmCL2M77X7VX+07gVTLVFzxp06qFRTrCJ0mTpqDVMTMR+uKNFJ3yuGZm6SEFLxcW0tNKksGwYc22/wBpqB/qDgKr4josD5f2baSSZRxqJmJgvB/LHX3wTw7xJlWB1U1EDqB/thNxfi1BmcrAM2A5v2G1px6VE4Xk+JZmsSxICOCgIBW/cyS59NRi3XbDChQzFDSWT7Vn1JqImBE6um5A73tbC/h/ihdGmyVDYOVB/QWv6YH43xxWUAszOBIIIAkTzSRYxIt3xlHFny/iD+Hpzreo7WOtl1LB+ASBMd9+uKvWpHO5mlRUTrb7VgJhAZIt8/npHXGPDfhrNcVqxRUpSX46rzoX0GxZvyj5wMdm8OeE6OQUU0RlJu1XVzVSPVYgDothfY3OJ8+ZYo35DhHcxnRqFDyhpEDnBARbwPugxtEwOw3L2jWhFLn5nTc/IkX7DFazOVpsGqhaaooN2+ERJZ3nlgDoFJkXPbbg2epsgzAHmFxKEkgCnNiAZYe8dhI2xDjmmrGSiWQ5oAS/LOwJufl/LCTNZhVzdGqNQFSaDypF4L09x3BE+owbkM49ZmgBFGxgMT3uDA9t8e4zk3ei0MWdedBC/GnMuyzuMNX3BS5GQONsBcJzPmUUqBiwdQwJjr0sALbYMnCzmZwLxHKirSqUjs6MvtqETgnGIxqOOaZ6sGpS/mKdm8tXJkbjkBO4Ixg0NFKm6bCq9JvTUqVFmfUEe7Yyuh1LGm0rVqkgSrSarz94SJ67HEuRAOWzaNT8sFqLBZkwagXWSNnMdCbAX6DUrbR6k5NRjL7oE40hNOWraRrQEDf41IEz8zPQHbcXrwhVH8Mgm4Cn/UisD7GSZ98U3juX0UD5VFG0gAHbQJGogRvA33xbuBqCuXBAIfKoSI3KaI+ms42HRNqnaQzyr/b1l6AI0erBgT7HSPmDjHExLUV6F9R/yAsP+rT9DiDiVZqdaiyrq1aka8WgMDte4iPU4m4sYFOp+BxP+F+Q/TUG+WD3WrIqCZxqwx6caOcIYxI8zY9iNmxjCxlCHMnnlvsiDAKKGg+raTpPSYA3EnEGX4U2ZZ6NWo7UyDIJkFDA+8Jk9xHuYw3rKGYktIFtGnVBm9tpPc/piH+FdIKtUD3MALseh2XoDvM/qjFk2tN2kY3ao5R4l/s4fI1C1JDmsrMgadT0S34lCkstviFxFx1xTs/Vcsq+XT8uCVNNVgjb4rEwZBnYjbH0WXzK1AUZSpgMGU7D1mSf6vioZ7w9SbN1qVShRIzC+YsgrBjm0kcynlYyPxifT1cesg/vQr5bOOvnaTUwjU9ohgbiNzcbn1wx8F+D2z1YKKgpZcHnqsVuJPKnRnMH0EHfbHVsn4JyFEnTlUZzy8rJVjuQKj2+Sz6YJzmX/h6yPoilVim8ECG6GCWiVEmeqmLvjHrk7UVz9zVi9stfAOD0qNFUpArTUQqq5gRbcG7HcsZJM4D8T8JXSK3mVB5dtOswQxAPxGA199v5QZPKaCfLaooP4Lg2iZK6dusE+uMZzIioR5i1HAPKHGsAjaYqH/VGJJaqMlyuQlDa7TNqdXzEKLCOUGkOqkraxCky0dLAWwh8s5YHy6RqVmgl3FVtREmSSCqm9gqkCbYeVKKU+QJoLcxamjJHcs4JWd9zfE1OmdJhqirAOouWn0s2oH2MYnx5Nr6DkuDbgPHKVVSzM6OtnWo1gfyn4WH7dQDbD2nUDCVII7gyMc3q1T5hCu0LzK7Vq5EeqGoRHvf0BxZ+C8TJUIGBYDUwIJgfl5VN/wA5BF9xixTQraG8Bomn51IjlSqTTtbQ4DwPZiw+mGuAqHFaTGAwJ7LzfUqCB9ca8dpV3y9Rcq6U65HI7iVBkTIg9JGxgwYON7ODiYvil8e8dUQxo0alr664BKLBgqhFmfcTsu9zbFYz/g/iVUj+JoUMzaC38S0meo1oNPsIHpjTIeFeKUkNLK5ellwTOupXVwPYBSY+WGxxx9mxpO2F5rj2Wp0tf8RT8tRAIqB2/csze98B8B49Szik5d38yoyirTcAwiODLHYC1oNySI3OKh4j4XlsuJzOdOZzN4p0af2U9dVRokSZJF77Ym8EcerU1FDK5WlULtzNDKSx6Egmw2Foj54x4Ula5ZZ89y4apHSeM0sw1AhGSSIYBDcMQDpJNrdwe+G3g/ia1aWWIILJro1L3B0lgSOmrQD7k9sc48VeNM3lz5YbKLUjm8tnqFegsVCg+8jbEH9j1d6Vd3zDFUqNKamUayC2pgWIGkMRcHc2BvjoY5JWxeeUZRpHaOM1yr0oHwkMT2GtEJ+QYn5Ym44fsiPxMq/6nAxW87xJa1fyVrUXaojqFR9RUPpRlsIgCKk/kYeuG/Gc2RWp0zAWUI7klisD2OlvYHtjZJ1RJXKGOrGrHG2NWGJmxyIicexmMZwNhmK6GDJIjqJt9N/aDgTzWIId9NrOsAH/ABDcH2ge2wLqU4vBY9gf9yMRjUwHLp7g6Z/mMQKwVQCZUACu9STsD+5ALAfPFa8W8TFLMZRC1NailnksQApKiATdiWA5YuNV8XVFaYKfMmf5YgHDKS1XraQKjgBmJvCiwH4V6wOt8U4/plulydfoR0fFVJzB1BukIXgx00g/Lv2xHxzhNerRZELO5ZXWo0AgqwYBRIjbeQMO6HDqSVDUpU1V2BVtFlOohpYbFrb73PfBWVpktqmQJv69lHbucCqUk8Zzfspf8DxEmrST7HTpKzVbQQZEIdDGBG0iOXlHWzcLVlRRmGUVemmoxEdN4k9NsMnedlJ9yAP9/wBMRjXOyD5k/wAhgsuTd6MTK34q4G9QaqMs3VTUYSDvE2HtIGIeGVKlbkLNrQhWFX4lJJ+KCA5sYI3ETBnFnqJMzUj2UAf7/qMVDxRwzNkrUy9WiWQEFHSVbV8Rkg6dgbkiwPTHYp39NpejmrD+JUl8xUBYLDFnHN1W0wQpMmJkiDbeRGz6IYpUlhbKxuBaCQIkk/iaScT8M4bUZFWvKrAinTIhTpANyYgGRyz0Pswo8Hy+2gyLXafX1wTlCPDdmNSfRB4Z46s6a4AqGy1iP7zsrfhYE7fCdxEwLYtUEkAgkbjt74qfEsr5anygzDZhPTsYG3oIHp3i4LxWqrfbeZ5IUaQgkhgbgwoYyNj6GcPjlUlZjiXPCjxVwM5ygaIqtSlgSQJDATysJGpTO0jYYzleOrU+FKsTBmm4PpACkR6kjDGhX1CdLL6MIP74Pd5QNNHLk/sg07VaLN+MpWUj5LWj9sM+Gf2bVKchs4VUnn8mnodh28xndgPUQcdC1YxOCeWRtspHGOC/wVOmnD8odLE+a1FKT1LRpk1Teb3M7DbC+jwTNV5KZZ6FSP77NNTLEWJgUmJJsLGAP0x0iRhfx7h38Tl6lHWaesAalg7EGCOqmII6gkYHdfZsZNdHI6+bq06yo38LXIKpUNMsSys0Oo5VsAZJHcQdyH1PxbrzWXp0TlkUVgCETSWJ5aou3RSTtuBc4YZbwDU+GtnB5X4KFEUyR1GosxEi0rB7HFn4bwHK5ePJoUqZAAlUWYHdok/XBb6VDZSi/FjIHHjjwYY8WwliyNxjGPPUx7ABpM9/F6v7tGb83wr9WufkDiLymJl2A/Lqdv5gfphV4ly9Q1QyjUugCJETqOrf8pJHqFwnqcJIGtRDkrNlA5WWSOYwYBE/mJ6DDPlw225JCVd9FxSmsHSOncx++B6OYJ5mAVNonUWI3IP4e31x7MFjT0rILwuqRYHcj5Yiq8PPIoYaFXTpMwff0/8AiwnEblSsdQYV1KL6Aem0Dr6z+2MNVpbSu0WOw7W2xCGZQWcBiOo6/wCUmB8sZSmY9+hJ/YWwuc+PsYok9OmpgifQyT/PHqtJQCSYHW8YxTEC1vmTjXWpaANTes29b2Hyx0aaOpkTlGMhSwt05bdRMC/cTjNUaolRHaQR/p2xLUBF2MD0GMU2Bk3MdCf6GBbb64NoFzDsoOmyAbAASfQaSAPXAOS4mxnUae8Qra2nfSdCxMes+mGlalrVgZAI6H/bFE4tw3J8OqfxVSTUckBTqcNEGTfSrCJBgx64LD9XD78cHPhDhuO0qkMqKon/AL2FYr1KoeY+46jENWu9QxSRVkE63h3PQaA3Qm0C2+wGFHFq3NCoqhgjgqBNRah5GknUD906iDYnrhwKjU/s0pD+Icc5BECOgJiQo/psVOEY9di97fDJeDeZQla60SGJILQCNyYIBDi/ppvcgiLFk8+1QKyqDTb7+tdu4C6p9iRGKBmVUBi7sXa3KJM+rMQSB7jC7J5ypQcvl6jKxuwIlH/xLN/ezdjh8HuXf6cAuVOmdfnGQ+Kl4b8Z08y4o1FNKvB5fiVgNyrdB6NHz3xZ6a41pphpJomL9xjUviMn3xjVgbN2m042BGI8eAxxtEuI6hxlUMz0+WM6Sen7Yx2YuwZ6c4xiVpHTHsA0MUmf/9k="/>
          <p:cNvSpPr>
            <a:spLocks noChangeAspect="1" noChangeArrowheads="1"/>
          </p:cNvSpPr>
          <p:nvPr/>
        </p:nvSpPr>
        <p:spPr bwMode="auto">
          <a:xfrm>
            <a:off x="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Worksheet 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                                Class:           Name:</a:t>
            </a:r>
          </a:p>
          <a:p>
            <a:endParaRPr lang="en-US" altLang="ko-KR" dirty="0"/>
          </a:p>
          <a:p>
            <a:r>
              <a:rPr lang="en-US" altLang="ko-KR" dirty="0" smtClean="0"/>
              <a:t>Say the onset and the rime of the picture.</a:t>
            </a:r>
          </a:p>
          <a:p>
            <a:r>
              <a:rPr lang="en-US" altLang="ko-KR" dirty="0" smtClean="0"/>
              <a:t>Circle the pictures that have the same onset or rime as in “hen”</a:t>
            </a:r>
          </a:p>
          <a:p>
            <a:endParaRPr lang="en-US" altLang="ko-KR" dirty="0"/>
          </a:p>
          <a:p>
            <a:r>
              <a:rPr lang="en-US" altLang="ko-KR" sz="2400" dirty="0" smtClean="0"/>
              <a:t>            Onset                        Rime</a:t>
            </a:r>
            <a:endParaRPr lang="ko-KR" altLang="en-US" sz="2400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908720" y="2051720"/>
            <a:ext cx="1872208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4149080" y="2051720"/>
            <a:ext cx="1872208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338" name="Picture 2" descr="https://encrypted-tbn0.gstatic.com/images?q=tbn:ANd9GcSf9sqFdlhoRLRagYh_EP1fZI56kRmA1ECfS8x0ag-O11Y0vJ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752" y="2987824"/>
            <a:ext cx="1311634" cy="1152128"/>
          </a:xfrm>
          <a:prstGeom prst="rect">
            <a:avLst/>
          </a:prstGeom>
          <a:noFill/>
        </p:spPr>
      </p:pic>
      <p:pic>
        <p:nvPicPr>
          <p:cNvPr id="14340" name="Picture 4" descr="https://encrypted-tbn3.gstatic.com/images?q=tbn:ANd9GcQOe_lPSHlAjtrm8mqQBaF51_RiEx7QabAjjHNfWNfV1AH7PuE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2736" y="4211960"/>
            <a:ext cx="1512168" cy="1296143"/>
          </a:xfrm>
          <a:prstGeom prst="rect">
            <a:avLst/>
          </a:prstGeom>
          <a:noFill/>
        </p:spPr>
      </p:pic>
      <p:pic>
        <p:nvPicPr>
          <p:cNvPr id="14342" name="Picture 6" descr="https://encrypted-tbn2.gstatic.com/images?q=tbn:ANd9GcRQKNvYG0n_kiKxqkcOuZX5FaE692Y_vRh8dj6YJyfNu0UzhXL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2736" y="5580112"/>
            <a:ext cx="1606550" cy="1512168"/>
          </a:xfrm>
          <a:prstGeom prst="rect">
            <a:avLst/>
          </a:prstGeom>
          <a:noFill/>
        </p:spPr>
      </p:pic>
      <p:pic>
        <p:nvPicPr>
          <p:cNvPr id="14344" name="Picture 8" descr="https://encrypted-tbn1.gstatic.com/images?q=tbn:ANd9GcQ6ie9Zk5zs5-RHXCEu6yt648tJxDDR6Yi_6QWy7ytc87xYVYu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0728" y="7308304"/>
            <a:ext cx="1846767" cy="1224136"/>
          </a:xfrm>
          <a:prstGeom prst="rect">
            <a:avLst/>
          </a:prstGeom>
          <a:noFill/>
        </p:spPr>
      </p:pic>
      <p:cxnSp>
        <p:nvCxnSpPr>
          <p:cNvPr id="10" name="직선 연결선 9"/>
          <p:cNvCxnSpPr/>
          <p:nvPr/>
        </p:nvCxnSpPr>
        <p:spPr>
          <a:xfrm>
            <a:off x="3501008" y="2123728"/>
            <a:ext cx="0" cy="6480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6" name="Picture 10" descr="https://encrypted-tbn3.gstatic.com/images?q=tbn:ANd9GcSM6mUYmjbOujWLvXO8RK_bj3esX1M6HMy7NQH2xXZMyTAjO2Hut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696432">
            <a:off x="4475969" y="3925619"/>
            <a:ext cx="1435063" cy="1435063"/>
          </a:xfrm>
          <a:prstGeom prst="rect">
            <a:avLst/>
          </a:prstGeom>
          <a:noFill/>
        </p:spPr>
      </p:pic>
      <p:pic>
        <p:nvPicPr>
          <p:cNvPr id="14348" name="Picture 12" descr="https://encrypted-tbn3.gstatic.com/images?q=tbn:ANd9GcSM83lMRc4ZxzvTneooNpt35bPw4IwCmj0K2QEsMkEMO6lqx75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65104" y="5436096"/>
            <a:ext cx="1512168" cy="1512168"/>
          </a:xfrm>
          <a:prstGeom prst="rect">
            <a:avLst/>
          </a:prstGeom>
          <a:noFill/>
        </p:spPr>
      </p:pic>
      <p:pic>
        <p:nvPicPr>
          <p:cNvPr id="14350" name="Picture 14" descr="https://encrypted-tbn1.gstatic.com/images?q=tbn:ANd9GcSGHQeWXE3DrSS9rui-4MYA7o6A45HpbsOetTu_URhWnTeiLFMef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37112" y="7236297"/>
            <a:ext cx="1528250" cy="1512168"/>
          </a:xfrm>
          <a:prstGeom prst="rect">
            <a:avLst/>
          </a:prstGeom>
          <a:noFill/>
        </p:spPr>
      </p:pic>
      <p:sp>
        <p:nvSpPr>
          <p:cNvPr id="14352" name="AutoShape 16" descr="data:image/png;base64,iVBORw0KGgoAAAANSUhEUgAAAOEAAADhCAMAAAAJbSJIAAAAgVBMVEX///8AAACJiYnq6uq5ubn39/eoqKhUVFTHx8f09PS1tbXx8fH8/PysrKydnZ35+fna2to+Pj7X19cvLy82NjbQ0NBubm6/v7+UlJRnZ2d5eXkQEBCgoKDf399xcXEmJiZHR0cdHR1gYGAxMTE7OzuXl5cZGRlQUFB/f3+MjIwnJycoHdesAAAIcElEQVR4nO2d7XaiMBCGoQqtQZCKaMWParvt1r3/C1yC6KozyATYhPHk/bGn3RKTx5BkEmYGx7nUVISRL4Z8JfwoFFOnQoG/jr2qPzKSF6/9APtDFE50t+W/aRJG4P+mhxPfaMBZoxPj4eZeFYsjnVgmK5ezVslSHCmH4hIwTOW/QWa6fR0pK4ZhGl70YAEYmW5Yh1oXiMMTYFzcos+mW9WpniXSIi4J3+Q/O9Nt6li7M5njrMeXPTibP3HWfHYCkb049ov5RVyMwfmmZqXpvzbzkkWORSHnHLnQB+V/vphuXid6KWkCufTnv8uOLJeJgem2daTBESdzCrppPt+MHqkHpcpezJf+eOqI3NgWxzFoul0d6jgW8xnGE468UZfF7/wnmX/aFETL/KfQkUZ4UiwTplvVqYpFI8l/iORQHK0e7SYtb9OVJ6cacZp6nkw3qlM9nRYH4QwfnHBoCbnKEvKXJeQvS8hflpC/LCF/WUL+soT8ZQn5yxLylyXkL0vIX5aQvywhf1lC/rKE/GUJ+csS8le/CIN0sT5k2Xyb/UTDtBvnut4QjtI36Lr7EcX1JWvUFeH44/lCv1UDNhZLQFcq+WrZlV0Rzq/bpRRxM46+q/gKbVv52XVE+HPTKBVCQmRA1iJGqRvC7W2T6C1Kk3pAt43HaxeE8Qw0iEz4ROLL9aPYqJsa2hDGc6Q9RMLRKxXQdZVnr1JtCMcTL/bxNtIIB3s6oOv+GtV/YreEL271FEgiHKjw5XrXT1gtCqEqoOu+8iKc0CbRKzXxXjZH2Ch+bM2IMGwC6LqVscu9I1QfhEf9GXMhrLS066RscBkivFe2Rqr3qSHCz+qiyex19n7no3+xIFxUFPsTxccMAcFGYMZgoQUHQrwLd+n1VeEevUzRtDFCiJdE1jp85zGEF/aNEI2lTrEr0TrUjLcWhGnyWuqPGuEUa3bFkVOMXas0nXayx/fVCMGJgHvnzsN6MVNpnAlCtTZ/IZerNM4AoYAt3t/79N8KPY7IACGyqbi7xCEm7FKhcfoJA3BxnZmCJFpROLPRT4hsm2qOCpFOVLBr9BPCm7Q2shp2osJsqp1wBDvEr/v8DSiiYLlpJ0TWt/oDATid0h9laCeEpua2vgI4dsP6QlcVaiSEWz/UIL2W1+RrKaWbEBmGlBrgbUpunG5COAxJ0yKsAc2lh0k34QFcSlra4GxKftymm/ADXEp7iA2G7xu1cZoJx/vbKz9pVYBvhmyaaiaERinROgFVEL8Z7YRwoiEubCm5iltpJoRLN2E1lIKrDNWq0UwILRrig104gKm7YM2EYGPxTn3SAqaaWnu9lGZCcBT8TK0DHF9RnTP0EsJ7jWxfvjX9bvQSwt06eeEe3pakZiTTSwiNL4FfCAWWC+omWC8hPMEmm5eg6Io4C+slhAs++YAe3uBEr0y9hGAwKZxGNC2qlxCaNORtHhPCNbiQXgkoSnSQ1ksIn7LQKwFFiUNYLyFYttsQEm12PoTAEZK40OglhKc09ErAOcbDEfLow8cfh53Opb0kfPz1ENo09Ie5oGgvbRroz0YOaoLnkL0khGeC5L0F3Fr2cm/R4vED3HgRjXbTpxhklwOw8doTT+n0EsLBBN/GVCGwlFKP9TWfJoIYC7JTBXCo3RELaiYEfpcf1DpASeo5pGZCcK5L9dqegNdrfRFLaiaERg3xERKco6jnkJoJGx9FQVuBaJbqJmzcFTBYmHqGpZlwAq4kHusDdxPqcqjdUwG0dEeqAU405ElYNyFwM1yRdhfwcQA58lk3IXSBJtnecA4mm3u6CaHtTVrXYIQG+XGAds89cCllzR+DUv31a0OcogjTPlxGyRONfkI4ogguB/BroQcEayeEs+Ku9vMR9356YJB+T/Y9uLj20AwaNOT13gQhjHqqjbKHkWMKISX6CZH40ZozJaQE2cHBBCE0TesmRiQqWCEjj4G4JyRQ/e5OCIkEo68VRgiRm+7eqRI0upVu0r7EH96xo7GYbpXGmSDE4pcrHWmx/Bm9jyGF1rdbefgNnwO4DOKA8cQtaC+isdw7pcYZIUQ7xt1COwU+M5ZSS6pghNDB02d933TjAmZJk1J8EawZQrwTc2WLTeFyOB6k0KuhURcaIrz3hvpVMpt97qv/rpoOyxAhmiqBJupJsGFCkEqSLOXsgqYIJ/tmgN/KuQVNETbNo6R6jxokpGe9vBTZtb8PhE1S0qnsmnpA6O1VAZMmCT4NEmJRz3elPstImSRUzF+a0L3eL2WU0Anu5G271a5htmSzhPgOHpXBPMJOK0LkkQSmvdlc0K0InRGWGOtGB+WMl/9knjCvFUkidKmnZimSS3VCONw9X0s1M3VQkVI61y5skY9dqjfvRhiIn/0t3SoT7d8A0RvCQpsX8fWTbefb7OC/qCfURdUvwv8hS8hflpC/LCF/WUL+soT8ZQn5yxLylyXkL0vIX5aQvywhf1lC/rKE/GUJ+csS8pcl5C9LyF+WkL8uCMWDEwrHd5xREevX5O3X/VXhG7jynJxPpt0qMlUpht30XEVoUZL/EDky6ugYwUpPQd1/HUMBZex36AjvFHP7SLfp0YE1n2M84Uzjs+t1c2/OvqkM6xg5TjyVQ/GcIae9w1w/VOalkmG1MpNGOPmXguIxevEUmBM4zkROM4EMAj/lHpnzn242Jydy2X2i8PT3pbPxOZRlNn/irPk5AlW+zWRc5ogpworuRD+y1O5MlisuIlAbBCT1WMX7aBbnDDGiiH6DeYD4qkhGlF68HCosEIMa73k2yor5Jb0KEhdH3JFYJkjKDUZafS7FMYxheJMoZHo4hRJ4A846BTFMDtAlPmob4tAjeSGaqTjw1/EjQHrx2q8M6ZuKMPLFkK+EH4Xi+v78C0SOgQ7dzPweAAAAAElFTkSuQmCC"/>
          <p:cNvSpPr>
            <a:spLocks noChangeAspect="1" noChangeArrowheads="1"/>
          </p:cNvSpPr>
          <p:nvPr/>
        </p:nvSpPr>
        <p:spPr bwMode="auto">
          <a:xfrm>
            <a:off x="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4354" name="Picture 18" descr="https://encrypted-tbn0.gstatic.com/images?q=tbn:ANd9GcQt_uAyS0NptHcU9AIZTot-8rfgWpDtL_Arru2xmqHb2lFxywyU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37112" y="3059832"/>
            <a:ext cx="1279641" cy="864096"/>
          </a:xfrm>
          <a:prstGeom prst="rect">
            <a:avLst/>
          </a:prstGeom>
          <a:noFill/>
        </p:spPr>
      </p:pic>
      <p:sp>
        <p:nvSpPr>
          <p:cNvPr id="16" name="직사각형 15"/>
          <p:cNvSpPr/>
          <p:nvPr/>
        </p:nvSpPr>
        <p:spPr>
          <a:xfrm>
            <a:off x="-1971600" y="251520"/>
            <a:ext cx="753175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Onset-Rime Segmentation</a:t>
            </a:r>
            <a:endParaRPr lang="ko-KR" alt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60648" y="395536"/>
          <a:ext cx="6192688" cy="8424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2688"/>
              </a:tblGrid>
              <a:tr h="421246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21246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6" descr="https://encrypted-tbn3.gstatic.com/images?q=tbn:ANd9GcQXKBeJIo259OBiUeJQOLPBT_TeYcjMvvaWEm-uTsUvIi8_inqH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683568"/>
            <a:ext cx="5544616" cy="3581452"/>
          </a:xfrm>
          <a:prstGeom prst="rect">
            <a:avLst/>
          </a:prstGeom>
          <a:noFill/>
        </p:spPr>
      </p:pic>
      <p:pic>
        <p:nvPicPr>
          <p:cNvPr id="4" name="Picture 2" descr="https://encrypted-tbn0.gstatic.com/images?q=tbn:ANd9GcSf9sqFdlhoRLRagYh_EP1fZI56kRmA1ECfS8x0ag-O11Y0vJ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744" y="5148064"/>
            <a:ext cx="4824536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260648" y="395536"/>
          <a:ext cx="6192688" cy="8424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2688"/>
              </a:tblGrid>
              <a:tr h="421246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21246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6" descr="https://encrypted-tbn2.gstatic.com/images?q=tbn:ANd9GcRQKNvYG0n_kiKxqkcOuZX5FaE692Y_vRh8dj6YJyfNu0UzhX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720" y="755576"/>
            <a:ext cx="4968552" cy="3600400"/>
          </a:xfrm>
          <a:prstGeom prst="rect">
            <a:avLst/>
          </a:prstGeom>
          <a:noFill/>
        </p:spPr>
      </p:pic>
      <p:pic>
        <p:nvPicPr>
          <p:cNvPr id="4" name="Picture 18" descr="https://encrypted-tbn0.gstatic.com/images?q=tbn:ANd9GcQt_uAyS0NptHcU9AIZTot-8rfgWpDtL_Arru2xmqHb2lFxywy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704" y="5004048"/>
            <a:ext cx="51125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260648" y="395536"/>
          <a:ext cx="6192688" cy="8424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2688"/>
              </a:tblGrid>
              <a:tr h="421246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21246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10" descr="https://encrypted-tbn3.gstatic.com/images?q=tbn:ANd9GcSM6mUYmjbOujWLvXO8RK_bj3esX1M6HMy7NQH2xXZMyTAjO2HutQ"/>
          <p:cNvPicPr>
            <a:picLocks noChangeAspect="1" noChangeArrowheads="1"/>
          </p:cNvPicPr>
          <p:nvPr/>
        </p:nvPicPr>
        <p:blipFill>
          <a:blip r:embed="rId2" cstate="print"/>
          <a:srcRect l="33028" r="34805"/>
          <a:stretch>
            <a:fillRect/>
          </a:stretch>
        </p:blipFill>
        <p:spPr bwMode="auto">
          <a:xfrm rot="3507469">
            <a:off x="2628147" y="361550"/>
            <a:ext cx="2184337" cy="4335245"/>
          </a:xfrm>
          <a:prstGeom prst="rect">
            <a:avLst/>
          </a:prstGeom>
          <a:noFill/>
        </p:spPr>
      </p:pic>
      <p:pic>
        <p:nvPicPr>
          <p:cNvPr id="4" name="Picture 14" descr="https://encrypted-tbn1.gstatic.com/images?q=tbn:ANd9GcSGHQeWXE3DrSS9rui-4MYA7o6A45HpbsOetTu_URhWnTeiLFMef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744" y="5004048"/>
            <a:ext cx="4536504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80</Words>
  <Application>Microsoft Office PowerPoint</Application>
  <PresentationFormat>화면 슬라이드 쇼(4:3)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lgpc</dc:creator>
  <cp:lastModifiedBy>lgpc</cp:lastModifiedBy>
  <cp:revision>3</cp:revision>
  <dcterms:created xsi:type="dcterms:W3CDTF">2015-02-03T15:57:33Z</dcterms:created>
  <dcterms:modified xsi:type="dcterms:W3CDTF">2015-02-03T16:38:44Z</dcterms:modified>
</cp:coreProperties>
</file>