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k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2-12T03:06:44.67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0C1B-6217-44EF-BB06-DA2A10E2D3A5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8192C-1C04-4691-BECF-51702B440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03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8192C-1C04-4691-BECF-51702B440AA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28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AA247C-78D5-4ED0-915E-93215AD20830}" type="datetimeFigureOut">
              <a:rPr lang="ko-KR" altLang="en-US" smtClean="0"/>
              <a:t>2015-02-12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16527E-0506-489F-991C-0704D902B49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Speaking micro teaching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algn="r"/>
            <a:r>
              <a:rPr lang="en-US" altLang="ko-KR" dirty="0" smtClean="0"/>
              <a:t>Irene&lt; Kim </a:t>
            </a:r>
            <a:r>
              <a:rPr lang="en-US" altLang="ko-KR" dirty="0" err="1" smtClean="0"/>
              <a:t>Yoo</a:t>
            </a:r>
            <a:r>
              <a:rPr lang="en-US" altLang="ko-KR" dirty="0" smtClean="0"/>
              <a:t> Ry&gt;</a:t>
            </a:r>
          </a:p>
        </p:txBody>
      </p:sp>
    </p:spTree>
    <p:extLst>
      <p:ext uri="{BB962C8B-B14F-4D97-AF65-F5344CB8AC3E}">
        <p14:creationId xmlns:p14="http://schemas.microsoft.com/office/powerpoint/2010/main" val="41114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6732"/>
            <a:ext cx="7813376" cy="485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80729"/>
            <a:ext cx="7772400" cy="864096"/>
          </a:xfrm>
        </p:spPr>
        <p:txBody>
          <a:bodyPr>
            <a:noAutofit/>
          </a:bodyPr>
          <a:lstStyle/>
          <a:p>
            <a:r>
              <a:rPr lang="en-GB" altLang="ko-KR" sz="4000" dirty="0">
                <a:latin typeface="HY동녘M" panose="02030600000101010101" pitchFamily="18" charset="-127"/>
                <a:ea typeface="HY동녘M" panose="02030600000101010101" pitchFamily="18" charset="-127"/>
              </a:rPr>
              <a:t>Do you find out pair words following rule?</a:t>
            </a:r>
            <a:endParaRPr lang="ko-KR" altLang="en-US" sz="4000" dirty="0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1720" y="3396791"/>
            <a:ext cx="5576664" cy="694928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FF0000"/>
                </a:solidFill>
                <a:latin typeface="Microsoft PhagsPa" panose="020B0502040204020203" pitchFamily="34" charset="0"/>
              </a:rPr>
              <a:t>The Glove falls in love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.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63488"/>
          </a:xfrm>
        </p:spPr>
        <p:txBody>
          <a:bodyPr>
            <a:normAutofit fontScale="90000"/>
          </a:bodyPr>
          <a:lstStyle/>
          <a:p>
            <a:r>
              <a:rPr lang="en-GB" altLang="ko-KR" sz="3600" dirty="0">
                <a:solidFill>
                  <a:schemeClr val="tx1"/>
                </a:solidFill>
                <a:effectLst/>
              </a:rPr>
              <a:t>M</a:t>
            </a:r>
            <a:r>
              <a:rPr lang="en-GB" altLang="ko-KR" sz="3600" dirty="0" smtClean="0">
                <a:solidFill>
                  <a:schemeClr val="tx1"/>
                </a:solidFill>
                <a:effectLst/>
              </a:rPr>
              <a:t>ake </a:t>
            </a:r>
            <a:r>
              <a:rPr lang="en-GB" altLang="ko-KR" sz="3600" dirty="0">
                <a:solidFill>
                  <a:schemeClr val="tx1"/>
                </a:solidFill>
                <a:effectLst/>
              </a:rPr>
              <a:t>a sentence including pair </a:t>
            </a:r>
            <a:r>
              <a:rPr lang="en-GB" altLang="ko-KR" sz="3600" dirty="0" smtClean="0">
                <a:solidFill>
                  <a:schemeClr val="tx1"/>
                </a:solidFill>
                <a:effectLst/>
              </a:rPr>
              <a:t>words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51" y="1065685"/>
            <a:ext cx="3757508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" y="1065685"/>
            <a:ext cx="4063439" cy="316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32240" cy="27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부제목 2"/>
          <p:cNvSpPr txBox="1">
            <a:spLocks/>
          </p:cNvSpPr>
          <p:nvPr/>
        </p:nvSpPr>
        <p:spPr>
          <a:xfrm>
            <a:off x="489734" y="3284984"/>
            <a:ext cx="3672408" cy="831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8000" b="1" dirty="0" smtClean="0">
                <a:solidFill>
                  <a:srgbClr val="FFC000"/>
                </a:solidFill>
                <a:latin typeface="Microsoft PhagsPa" panose="020B0502040204020203" pitchFamily="34" charset="0"/>
              </a:rPr>
              <a:t>Seven are seen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.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부제목 2"/>
          <p:cNvSpPr txBox="1">
            <a:spLocks/>
          </p:cNvSpPr>
          <p:nvPr/>
        </p:nvSpPr>
        <p:spPr>
          <a:xfrm>
            <a:off x="4644553" y="1065685"/>
            <a:ext cx="4136504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latin typeface="Microsoft PhagsPa" panose="020B0502040204020203" pitchFamily="34" charset="0"/>
              </a:rPr>
              <a:t>The snow falls now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부제목 2"/>
          <p:cNvSpPr txBox="1">
            <a:spLocks/>
          </p:cNvSpPr>
          <p:nvPr/>
        </p:nvSpPr>
        <p:spPr>
          <a:xfrm>
            <a:off x="1727155" y="5922801"/>
            <a:ext cx="5576664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Microsoft PhagsPa" panose="020B0502040204020203" pitchFamily="34" charset="0"/>
              </a:rPr>
              <a:t>The Stairs lead to </a:t>
            </a:r>
            <a:r>
              <a:rPr lang="en-US" altLang="ko-KR" sz="3600" b="1" dirty="0" smtClean="0">
                <a:solidFill>
                  <a:srgbClr val="7030A0"/>
                </a:solidFill>
                <a:latin typeface="Microsoft PhagsPa" panose="020B0502040204020203" pitchFamily="34" charset="0"/>
              </a:rPr>
              <a:t>stars</a:t>
            </a:r>
            <a:r>
              <a:rPr lang="en-US" altLang="ko-KR" sz="3600" b="1" dirty="0" smtClean="0">
                <a:solidFill>
                  <a:srgbClr val="7030A0"/>
                </a:solidFill>
              </a:rPr>
              <a:t>.</a:t>
            </a:r>
            <a:endParaRPr lang="ko-KR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is she?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What's she like?	</a:t>
            </a:r>
            <a:endParaRPr lang="en-US" altLang="ko-KR" sz="3600" dirty="0" smtClean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en-US" altLang="ko-KR" sz="3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-&gt;</a:t>
            </a:r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what she enjoys</a:t>
            </a:r>
            <a:endParaRPr lang="ko-KR" altLang="ko-KR" sz="3600" dirty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What does she look like?	</a:t>
            </a:r>
            <a:endParaRPr lang="en-US" altLang="ko-KR" sz="3600" dirty="0" smtClean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en-US" altLang="ko-KR" sz="3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-&gt;</a:t>
            </a:r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general description</a:t>
            </a:r>
            <a:endParaRPr lang="ko-KR" altLang="ko-KR" sz="3600" dirty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What does she like?  </a:t>
            </a:r>
            <a:endParaRPr lang="en-US" altLang="ko-KR" sz="3600" dirty="0" smtClean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en-US" altLang="ko-KR" sz="3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-&gt;</a:t>
            </a:r>
            <a:r>
              <a:rPr lang="en-US" altLang="ko-KR" sz="3600" dirty="0">
                <a:latin typeface="HY산B" panose="02030600000101010101" pitchFamily="18" charset="-127"/>
                <a:ea typeface="HY산B" panose="02030600000101010101" pitchFamily="18" charset="-127"/>
              </a:rPr>
              <a:t>physical description</a:t>
            </a:r>
            <a:endParaRPr lang="ko-KR" altLang="ko-KR" sz="3600" dirty="0"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endParaRPr lang="ko-KR" altLang="en-US" sz="36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76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Who is she?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4954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14887"/>
            <a:ext cx="4902196" cy="44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5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9376" y="404664"/>
            <a:ext cx="8229600" cy="836712"/>
          </a:xfrm>
        </p:spPr>
        <p:txBody>
          <a:bodyPr/>
          <a:lstStyle/>
          <a:p>
            <a:r>
              <a:rPr lang="en-GB" altLang="ko-KR" b="1" dirty="0">
                <a:effectLst/>
              </a:rPr>
              <a:t>Guess whose room is this?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814"/>
            <a:ext cx="70567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092280" y="1596864"/>
            <a:ext cx="1884000" cy="4544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altLang="ko-KR" sz="2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Wire bundle</a:t>
            </a:r>
          </a:p>
          <a:p>
            <a:r>
              <a:rPr lang="en-GB" altLang="ko-KR" sz="2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Equipment</a:t>
            </a:r>
          </a:p>
          <a:p>
            <a:r>
              <a:rPr lang="en-GB" altLang="ko-KR" sz="20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wood board machine </a:t>
            </a:r>
            <a:r>
              <a:rPr lang="en-GB" altLang="ko-KR" sz="2000" b="1" dirty="0">
                <a:solidFill>
                  <a:schemeClr val="accent3">
                    <a:lumMod val="75000"/>
                  </a:schemeClr>
                </a:solidFill>
                <a:effectLst/>
              </a:rPr>
              <a:t>material</a:t>
            </a:r>
            <a:endParaRPr lang="ko-KR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GB" altLang="ko-KR" b="1" dirty="0">
                <a:effectLst/>
              </a:rPr>
              <a:t>Guess whose room is this?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75"/>
            <a:ext cx="4059332" cy="26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38" y="1431267"/>
            <a:ext cx="3614692" cy="26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8597"/>
            <a:ext cx="3412531" cy="33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81" y="4303388"/>
            <a:ext cx="1914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259632" y="1052736"/>
            <a:ext cx="6764704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altLang="ko-KR" sz="8000" b="1" dirty="0" smtClean="0">
                <a:solidFill>
                  <a:srgbClr val="FF0066"/>
                </a:solidFill>
                <a:effectLst/>
                <a:latin typeface="BroadwayEngraved BT" pitchFamily="2" charset="0"/>
              </a:rPr>
              <a:t>Steve Jobs</a:t>
            </a:r>
            <a:endParaRPr lang="ko-KR" altLang="en-US" sz="8000" dirty="0">
              <a:solidFill>
                <a:srgbClr val="FF0066"/>
              </a:solidFill>
              <a:latin typeface="BroadwayEngraved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실행">
  <a:themeElements>
    <a:clrScheme name="실행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실행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실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</TotalTime>
  <Words>78</Words>
  <Application>Microsoft Office PowerPoint</Application>
  <PresentationFormat>화면 슬라이드 쇼(4:3)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실행</vt:lpstr>
      <vt:lpstr>Speaking micro teaching</vt:lpstr>
      <vt:lpstr>Do you find out pair words following rule?</vt:lpstr>
      <vt:lpstr>Make a sentence including pair words</vt:lpstr>
      <vt:lpstr>Who is she?</vt:lpstr>
      <vt:lpstr>Who is she?</vt:lpstr>
      <vt:lpstr>Guess whose room is this?</vt:lpstr>
      <vt:lpstr>Guess whose room is this?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userk</dc:creator>
  <cp:lastModifiedBy>userk</cp:lastModifiedBy>
  <cp:revision>14</cp:revision>
  <dcterms:created xsi:type="dcterms:W3CDTF">2015-02-11T17:30:19Z</dcterms:created>
  <dcterms:modified xsi:type="dcterms:W3CDTF">2015-02-11T19:00:53Z</dcterms:modified>
</cp:coreProperties>
</file>