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716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7F79-93CE-4B69-AB58-B7F58B2D2CF7}" type="datetimeFigureOut">
              <a:rPr lang="ko-KR" altLang="en-US" smtClean="0"/>
              <a:t>2015-03-07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F087-F37B-451C-87F5-2851C998DD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32656" y="4736976"/>
            <a:ext cx="2592288" cy="57606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140968" y="4736976"/>
            <a:ext cx="1008112" cy="57606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0648" y="41649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1)</a:t>
            </a:r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04664" y="992560"/>
          <a:ext cx="6120681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1872208"/>
                <a:gridCol w="1728193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 shopping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 on an</a:t>
                      </a:r>
                      <a:r>
                        <a:rPr lang="en-US" altLang="ko-KR" sz="1200" baseline="0" dirty="0" smtClean="0"/>
                        <a:t> out going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 for a walk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 swimming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So sailing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jogging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fishing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skiing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</a:t>
                      </a:r>
                      <a:r>
                        <a:rPr lang="en-US" altLang="ko-KR" sz="1200" baseline="0" dirty="0" smtClean="0"/>
                        <a:t> on a honey</a:t>
                      </a:r>
                    </a:p>
                    <a:p>
                      <a:pPr latinLnBrk="1"/>
                      <a:r>
                        <a:rPr lang="en-US" altLang="ko-KR" sz="1200" baseline="0" dirty="0" smtClean="0"/>
                        <a:t>Go on a business trip</a:t>
                      </a:r>
                    </a:p>
                    <a:p>
                      <a:pPr latinLnBrk="1"/>
                      <a:r>
                        <a:rPr lang="en-US" altLang="ko-KR" sz="1200" baseline="0" dirty="0" smtClean="0"/>
                        <a:t>Go on strike</a:t>
                      </a:r>
                    </a:p>
                    <a:p>
                      <a:pPr latinLnBrk="1"/>
                      <a:r>
                        <a:rPr lang="en-US" altLang="ko-KR" sz="1200" baseline="0" dirty="0" smtClean="0"/>
                        <a:t>Go on an excursion </a:t>
                      </a:r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Go for a stroll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for a swim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for a dinner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Go for a lunch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4664" y="416091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2)</a:t>
            </a: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404664" y="5025008"/>
            <a:ext cx="59766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013176" y="4953000"/>
            <a:ext cx="288032" cy="21602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149080" y="560107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 couple of hours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80928" y="401689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 couple of days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36712" y="632115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 couple of weeks</a:t>
            </a:r>
            <a:endParaRPr lang="ko-KR" altLang="en-US" sz="1400" dirty="0"/>
          </a:p>
        </p:txBody>
      </p:sp>
      <p:cxnSp>
        <p:nvCxnSpPr>
          <p:cNvPr id="16" name="직선 연결선 15"/>
          <p:cNvCxnSpPr>
            <a:stCxn id="9" idx="2"/>
          </p:cNvCxnSpPr>
          <p:nvPr/>
        </p:nvCxnSpPr>
        <p:spPr>
          <a:xfrm>
            <a:off x="5013176" y="5061012"/>
            <a:ext cx="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301208" y="5097016"/>
            <a:ext cx="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140968" y="4160912"/>
            <a:ext cx="0" cy="9001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149080" y="4160912"/>
            <a:ext cx="0" cy="9001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32656" y="5025008"/>
            <a:ext cx="0" cy="1584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2924944" y="5025008"/>
            <a:ext cx="0" cy="1584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</Words>
  <Application>Microsoft Office PowerPoint</Application>
  <PresentationFormat>A4 용지(210x297mm)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3</cp:revision>
  <dcterms:created xsi:type="dcterms:W3CDTF">2015-03-06T15:21:39Z</dcterms:created>
  <dcterms:modified xsi:type="dcterms:W3CDTF">2015-03-06T15:38:52Z</dcterms:modified>
</cp:coreProperties>
</file>