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69" r:id="rId2"/>
    <p:sldId id="280" r:id="rId3"/>
    <p:sldId id="271" r:id="rId4"/>
    <p:sldId id="273" r:id="rId5"/>
    <p:sldId id="275" r:id="rId6"/>
    <p:sldId id="276" r:id="rId7"/>
    <p:sldId id="277" r:id="rId8"/>
    <p:sldId id="281" r:id="rId9"/>
    <p:sldId id="282" r:id="rId10"/>
    <p:sldId id="283" r:id="rId11"/>
    <p:sldId id="27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0033"/>
    <a:srgbClr val="FFFFCC"/>
    <a:srgbClr val="E5F4C4"/>
    <a:srgbClr val="2F2A58"/>
    <a:srgbClr val="4938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7" autoAdjust="0"/>
    <p:restoredTop sz="94614" autoAdjust="0"/>
  </p:normalViewPr>
  <p:slideViewPr>
    <p:cSldViewPr>
      <p:cViewPr varScale="1">
        <p:scale>
          <a:sx n="81" d="100"/>
          <a:sy n="81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C585A-1A8C-4B15-83C6-3CC0E17E9CCB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A7EB-5365-4F05-83AF-4DFDC77A6A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70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27C15B-8A76-475D-9FF8-52221076B46A}" type="datetimeFigureOut">
              <a:rPr lang="ko-KR" altLang="en-US" smtClean="0"/>
              <a:pPr/>
              <a:t>2015-04-04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35EF82-BC0A-4DF0-9223-C465517635F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IESX-YwNl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86798" y="1052736"/>
            <a:ext cx="8676456" cy="1859632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chemeClr val="accent1">
                    <a:lumMod val="75000"/>
                  </a:schemeClr>
                </a:solidFill>
                <a:latin typeface="Ravie" pitchFamily="82" charset="0"/>
                <a:ea typeface="HY센스L" pitchFamily="18" charset="-127"/>
              </a:rPr>
              <a:t>The PRJECT MANAGEMENT</a:t>
            </a:r>
            <a:br>
              <a:rPr lang="en-US" altLang="ko-KR" sz="3600" dirty="0" smtClean="0">
                <a:solidFill>
                  <a:schemeClr val="accent1">
                    <a:lumMod val="75000"/>
                  </a:schemeClr>
                </a:solidFill>
                <a:latin typeface="Ravie" pitchFamily="82" charset="0"/>
                <a:ea typeface="HY센스L" pitchFamily="18" charset="-127"/>
              </a:rPr>
            </a:br>
            <a:r>
              <a:rPr lang="en-US" altLang="ko-KR" sz="3600" dirty="0" smtClean="0">
                <a:solidFill>
                  <a:schemeClr val="accent1">
                    <a:lumMod val="75000"/>
                  </a:schemeClr>
                </a:solidFill>
                <a:latin typeface="Ravie" pitchFamily="82" charset="0"/>
                <a:ea typeface="HY센스L" pitchFamily="18" charset="-127"/>
              </a:rPr>
              <a:t>“Job winner app”</a:t>
            </a:r>
            <a:endParaRPr lang="ko-KR" altLang="en-US" sz="3600" dirty="0">
              <a:solidFill>
                <a:schemeClr val="accent1">
                  <a:lumMod val="75000"/>
                </a:schemeClr>
              </a:solidFill>
              <a:latin typeface="Ravie" pitchFamily="82" charset="0"/>
              <a:ea typeface="HY센스L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786578" y="3571876"/>
            <a:ext cx="2000264" cy="2643206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3500" dirty="0" smtClean="0">
                <a:solidFill>
                  <a:schemeClr val="tx2">
                    <a:lumMod val="75000"/>
                  </a:schemeClr>
                </a:solidFill>
                <a:latin typeface="Arial Unicode MS" pitchFamily="50" charset="-127"/>
              </a:rPr>
              <a:t>Grace Kim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3168352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8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내용 개체 틀 7" descr="game 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4647883" cy="3540593"/>
          </a:xfrm>
        </p:spPr>
      </p:pic>
      <p:pic>
        <p:nvPicPr>
          <p:cNvPr id="9" name="내용 개체 틀 4" descr="game ov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688" y="3597634"/>
            <a:ext cx="4286312" cy="326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Let’s make our own history.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don’t just sell a game.</a:t>
            </a:r>
          </a:p>
          <a:p>
            <a:r>
              <a:rPr lang="en-US" altLang="ko-KR" dirty="0" smtClean="0"/>
              <a:t>We sell... </a:t>
            </a:r>
          </a:p>
          <a:p>
            <a:r>
              <a:rPr lang="en-US" altLang="ko-KR" dirty="0" smtClean="0"/>
              <a:t>Thank you.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confid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357562"/>
            <a:ext cx="4572032" cy="2867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8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pPr algn="ctr"/>
            <a:r>
              <a:rPr lang="en-US" altLang="ko-KR" dirty="0" smtClean="0"/>
              <a:t>Why English interview?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5" name="그림 4" descr="survey gr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357298"/>
            <a:ext cx="7858212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0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rgbClr val="7030A0"/>
                </a:solidFill>
                <a:latin typeface="Britannic Bold" pitchFamily="34" charset="0"/>
              </a:rPr>
              <a:t>Define SPECTIFICATION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0100" y="1600200"/>
            <a:ext cx="8001056" cy="4873752"/>
          </a:xfrm>
        </p:spPr>
        <p:txBody>
          <a:bodyPr>
            <a:normAutofit fontScale="40000" lnSpcReduction="20000"/>
          </a:bodyPr>
          <a:lstStyle/>
          <a:p>
            <a:endParaRPr lang="en-US" altLang="ko-KR" dirty="0" smtClean="0">
              <a:hlinkClick r:id="rId2"/>
            </a:endParaRP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B</a:t>
            </a:r>
            <a:r>
              <a:rPr lang="en-US" altLang="ko-KR" sz="5900" dirty="0" smtClean="0"/>
              <a:t>ackground : 42.5% of interviewees found English interview                                   toughest</a:t>
            </a: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O</a:t>
            </a:r>
            <a:r>
              <a:rPr lang="en-US" altLang="ko-KR" sz="5900" dirty="0" smtClean="0"/>
              <a:t>bjectives : Solve the speaking problem by mobile app game.</a:t>
            </a: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S</a:t>
            </a:r>
            <a:r>
              <a:rPr lang="en-US" altLang="ko-KR" sz="5900" dirty="0" smtClean="0"/>
              <a:t>cope: July 2015 ~ June </a:t>
            </a:r>
            <a:r>
              <a:rPr lang="en-US" altLang="ko-KR" sz="5900" dirty="0" smtClean="0"/>
              <a:t>2016</a:t>
            </a:r>
            <a:endParaRPr lang="en-US" altLang="ko-KR" sz="5900" dirty="0" smtClean="0"/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C</a:t>
            </a:r>
            <a:r>
              <a:rPr lang="en-US" altLang="ko-KR" sz="5900" dirty="0" smtClean="0"/>
              <a:t>onstraints: 1 year, 100 million, office in venture complex</a:t>
            </a: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A</a:t>
            </a:r>
            <a:r>
              <a:rPr lang="en-US" altLang="ko-KR" sz="5900" dirty="0" smtClean="0"/>
              <a:t>ssumptions:  Many ESL apps BUT few “game” apps for job interview</a:t>
            </a: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R</a:t>
            </a:r>
            <a:r>
              <a:rPr lang="en-US" altLang="ko-KR" sz="5900" dirty="0" smtClean="0"/>
              <a:t>eport :  Weekly meeting at 10 </a:t>
            </a:r>
            <a:r>
              <a:rPr lang="en-US" altLang="ko-KR" sz="5900" dirty="0" err="1" smtClean="0"/>
              <a:t>a.m</a:t>
            </a:r>
            <a:r>
              <a:rPr lang="en-US" altLang="ko-KR" sz="5900" dirty="0" smtClean="0"/>
              <a:t> on Mondays</a:t>
            </a: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D</a:t>
            </a:r>
            <a:r>
              <a:rPr lang="en-US" altLang="ko-KR" sz="5900" dirty="0" smtClean="0"/>
              <a:t>ependencies:  research, strategy, plan, design, development, prototype test, inspection, </a:t>
            </a:r>
            <a:r>
              <a:rPr lang="en-US" altLang="ko-KR" sz="5900" dirty="0" smtClean="0"/>
              <a:t>marketing</a:t>
            </a:r>
            <a:endParaRPr lang="en-US" altLang="ko-KR" sz="5900" dirty="0" smtClean="0"/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E</a:t>
            </a:r>
            <a:r>
              <a:rPr lang="en-US" altLang="ko-KR" sz="5900" dirty="0" smtClean="0"/>
              <a:t>stimate: See constraints</a:t>
            </a:r>
          </a:p>
          <a:p>
            <a:r>
              <a:rPr lang="en-US" altLang="ko-KR" sz="5900" dirty="0" smtClean="0">
                <a:solidFill>
                  <a:srgbClr val="FF0000"/>
                </a:solidFill>
              </a:rPr>
              <a:t>T</a:t>
            </a:r>
            <a:r>
              <a:rPr lang="en-US" altLang="ko-KR" sz="5900" dirty="0" smtClean="0"/>
              <a:t>ime : 12 months up to 14 months(cushions)</a:t>
            </a:r>
          </a:p>
        </p:txBody>
      </p:sp>
    </p:spTree>
    <p:extLst>
      <p:ext uri="{BB962C8B-B14F-4D97-AF65-F5344CB8AC3E}">
        <p14:creationId xmlns="" xmlns:p14="http://schemas.microsoft.com/office/powerpoint/2010/main" val="2132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A Good Plan is Half </a:t>
            </a:r>
            <a:r>
              <a:rPr lang="en-US" altLang="ko-KR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D</a:t>
            </a:r>
            <a:r>
              <a:rPr lang="en-US" altLang="ko-KR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one</a:t>
            </a:r>
            <a:endParaRPr lang="ko-KR" altLang="en-US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42976" y="1447800"/>
            <a:ext cx="8001024" cy="4800600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Timescales and costs : 1 year, 100 million won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Project management team: Grace(Games),                  Carol(</a:t>
            </a:r>
            <a:r>
              <a:rPr lang="en-US" altLang="ko-KR" dirty="0" err="1" smtClean="0"/>
              <a:t>Gamification</a:t>
            </a:r>
            <a:r>
              <a:rPr lang="en-US" altLang="ko-KR" dirty="0" smtClean="0"/>
              <a:t>), Mark(Simulation)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Development team : outsourcing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Design team : outsourcing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Tools? Pie chart, </a:t>
            </a:r>
            <a:r>
              <a:rPr lang="en-US" altLang="ko-KR" dirty="0" smtClean="0">
                <a:solidFill>
                  <a:srgbClr val="FF0000"/>
                </a:solidFill>
              </a:rPr>
              <a:t>Critical Path, Gantt Chart ...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30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 descr="annual financial plan (Grace)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4247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BACKUP PLAN</a:t>
            </a:r>
            <a:endParaRPr lang="ko-KR" altLang="en-US" dirty="0"/>
          </a:p>
        </p:txBody>
      </p:sp>
      <p:pic>
        <p:nvPicPr>
          <p:cNvPr id="4" name="내용 개체 틀 3" descr="possible risk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929586" cy="5643578"/>
          </a:xfrm>
        </p:spPr>
      </p:pic>
    </p:spTree>
    <p:extLst>
      <p:ext uri="{BB962C8B-B14F-4D97-AF65-F5344CB8AC3E}">
        <p14:creationId xmlns="" xmlns:p14="http://schemas.microsoft.com/office/powerpoint/2010/main" val="13805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More steps to do </a:t>
            </a:r>
            <a:endParaRPr lang="ko-KR" altLang="en-US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0100" y="1428736"/>
            <a:ext cx="8143900" cy="5429264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solidFill>
                  <a:schemeClr val="accent3"/>
                </a:solidFill>
              </a:rPr>
              <a:t>C</a:t>
            </a:r>
            <a:r>
              <a:rPr lang="en-US" altLang="ko-KR" dirty="0" smtClean="0"/>
              <a:t>ommunicate the plan to teams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3"/>
                </a:solidFill>
              </a:rPr>
              <a:t>A</a:t>
            </a:r>
            <a:r>
              <a:rPr lang="en-US" altLang="ko-KR" dirty="0" smtClean="0"/>
              <a:t>gree &amp; delegate project actions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3"/>
                </a:solidFill>
              </a:rPr>
              <a:t>M</a:t>
            </a:r>
            <a:r>
              <a:rPr lang="en-US" altLang="ko-KR" dirty="0" smtClean="0"/>
              <a:t>anage, motivate, inform, encourage, enable the project team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3"/>
                </a:solidFill>
              </a:rPr>
              <a:t>C</a:t>
            </a:r>
            <a:r>
              <a:rPr lang="en-US" altLang="ko-KR" dirty="0" smtClean="0"/>
              <a:t>heck, measure &amp; review project performance to inform 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3"/>
                </a:solidFill>
              </a:rPr>
              <a:t>C</a:t>
            </a:r>
            <a:r>
              <a:rPr lang="en-US" altLang="ko-KR" dirty="0" smtClean="0"/>
              <a:t>omplete project : review&amp; report; praise, thanks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accent3"/>
                </a:solidFill>
              </a:rPr>
              <a:t>F</a:t>
            </a:r>
            <a:r>
              <a:rPr lang="en-US" altLang="ko-KR" dirty="0" smtClean="0"/>
              <a:t>ollow up - train, support, measure &amp; report project results with benefits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086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Job Winner Demo Game 1</a:t>
            </a:r>
            <a:endParaRPr lang="ko-KR" altLang="en-US" dirty="0"/>
          </a:p>
        </p:txBody>
      </p:sp>
      <p:pic>
        <p:nvPicPr>
          <p:cNvPr id="4" name="내용 개체 틀 3" descr="jobwinnerg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2581275" cy="4562475"/>
          </a:xfrm>
        </p:spPr>
      </p:pic>
      <p:pic>
        <p:nvPicPr>
          <p:cNvPr id="6" name="그림 5" descr="gam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0306"/>
            <a:ext cx="4025397" cy="286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Job Winner Demo Game 2</a:t>
            </a:r>
            <a:endParaRPr lang="ko-KR" altLang="en-US" dirty="0"/>
          </a:p>
        </p:txBody>
      </p:sp>
      <p:pic>
        <p:nvPicPr>
          <p:cNvPr id="4" name="내용 개체 틀 3" descr="gam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6165383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6970188</TotalTime>
  <Words>243</Words>
  <Application>Microsoft Office PowerPoint</Application>
  <PresentationFormat>화면 슬라이드 쇼(4:3)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태양</vt:lpstr>
      <vt:lpstr>The PRJECT MANAGEMENT “Job winner app”</vt:lpstr>
      <vt:lpstr>Why English interview?</vt:lpstr>
      <vt:lpstr>Define SPECTIFICATION</vt:lpstr>
      <vt:lpstr>A Good Plan is Half Done</vt:lpstr>
      <vt:lpstr>슬라이드 5</vt:lpstr>
      <vt:lpstr>BACKUP PLAN</vt:lpstr>
      <vt:lpstr>More steps to do </vt:lpstr>
      <vt:lpstr>      Job Winner Demo Game 1</vt:lpstr>
      <vt:lpstr>   Job Winner Demo Game 2</vt:lpstr>
      <vt:lpstr>슬라이드 10</vt:lpstr>
      <vt:lpstr>Let’s make our own history.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FRIEND</dc:creator>
  <cp:lastModifiedBy>FRIEND</cp:lastModifiedBy>
  <cp:revision>211</cp:revision>
  <dcterms:created xsi:type="dcterms:W3CDTF">2001-12-31T15:01:15Z</dcterms:created>
  <dcterms:modified xsi:type="dcterms:W3CDTF">2015-04-04T00:03:13Z</dcterms:modified>
</cp:coreProperties>
</file>