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81" r:id="rId4"/>
    <p:sldId id="271" r:id="rId5"/>
    <p:sldId id="282" r:id="rId6"/>
    <p:sldId id="272" r:id="rId7"/>
    <p:sldId id="283" r:id="rId8"/>
    <p:sldId id="275" r:id="rId9"/>
    <p:sldId id="284" r:id="rId10"/>
    <p:sldId id="279" r:id="rId11"/>
  </p:sldIdLst>
  <p:sldSz cx="9144000" cy="6858000" type="screen4x3"/>
  <p:notesSz cx="6662738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660033"/>
    <a:srgbClr val="FFFFCC"/>
    <a:srgbClr val="E5F4C4"/>
    <a:srgbClr val="2F2A58"/>
    <a:srgbClr val="493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614" autoAdjust="0"/>
  </p:normalViewPr>
  <p:slideViewPr>
    <p:cSldViewPr>
      <p:cViewPr varScale="1">
        <p:scale>
          <a:sx n="102" d="100"/>
          <a:sy n="102" d="100"/>
        </p:scale>
        <p:origin x="-1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5EA45-DEC9-4609-B01F-144BCE92CE4E}" type="datetimeFigureOut">
              <a:rPr lang="ko-KR" altLang="en-US" smtClean="0"/>
              <a:t>2015-04-11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887186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774010" y="9371285"/>
            <a:ext cx="2887186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B97EA-A4B5-4E26-9A3B-6C81BBC940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602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C585A-1A8C-4B15-83C6-3CC0E17E9CCB}" type="datetimeFigureOut">
              <a:rPr lang="ko-KR" altLang="en-US" smtClean="0"/>
              <a:pPr/>
              <a:t>2015-04-11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651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274" y="4686499"/>
            <a:ext cx="533019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887186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4010" y="9371285"/>
            <a:ext cx="2887186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0A7EB-5365-4F05-83AF-4DFDC77A6A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08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27C15B-8A76-475D-9FF8-52221076B46A}" type="datetimeFigureOut">
              <a:rPr lang="ko-KR" altLang="en-US" smtClean="0"/>
              <a:pPr/>
              <a:t>2015-04-11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7C15B-8A76-475D-9FF8-52221076B46A}" type="datetimeFigureOut">
              <a:rPr lang="ko-KR" altLang="en-US" smtClean="0"/>
              <a:pPr/>
              <a:t>2015-04-11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7C15B-8A76-475D-9FF8-52221076B46A}" type="datetimeFigureOut">
              <a:rPr lang="ko-KR" altLang="en-US" smtClean="0"/>
              <a:pPr/>
              <a:t>2015-04-11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7C15B-8A76-475D-9FF8-52221076B46A}" type="datetimeFigureOut">
              <a:rPr lang="ko-KR" altLang="en-US" smtClean="0"/>
              <a:pPr/>
              <a:t>2015-04-11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7C15B-8A76-475D-9FF8-52221076B46A}" type="datetimeFigureOut">
              <a:rPr lang="ko-KR" altLang="en-US" smtClean="0"/>
              <a:pPr/>
              <a:t>2015-04-11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7C15B-8A76-475D-9FF8-52221076B46A}" type="datetimeFigureOut">
              <a:rPr lang="ko-KR" altLang="en-US" smtClean="0"/>
              <a:pPr/>
              <a:t>2015-04-11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7C15B-8A76-475D-9FF8-52221076B46A}" type="datetimeFigureOut">
              <a:rPr lang="ko-KR" altLang="en-US" smtClean="0"/>
              <a:pPr/>
              <a:t>2015-04-11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7C15B-8A76-475D-9FF8-52221076B46A}" type="datetimeFigureOut">
              <a:rPr lang="ko-KR" altLang="en-US" smtClean="0"/>
              <a:pPr/>
              <a:t>2015-04-11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7C15B-8A76-475D-9FF8-52221076B46A}" type="datetimeFigureOut">
              <a:rPr lang="ko-KR" altLang="en-US" smtClean="0"/>
              <a:pPr/>
              <a:t>2015-04-11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27C15B-8A76-475D-9FF8-52221076B46A}" type="datetimeFigureOut">
              <a:rPr lang="ko-KR" altLang="en-US" smtClean="0"/>
              <a:pPr/>
              <a:t>2015-04-11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27C15B-8A76-475D-9FF8-52221076B46A}" type="datetimeFigureOut">
              <a:rPr lang="ko-KR" altLang="en-US" smtClean="0"/>
              <a:pPr/>
              <a:t>2015-04-11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27C15B-8A76-475D-9FF8-52221076B46A}" type="datetimeFigureOut">
              <a:rPr lang="ko-KR" altLang="en-US" smtClean="0"/>
              <a:pPr/>
              <a:t>2015-04-11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35EF82-BC0A-4DF0-9223-C46551763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Flight%20Attendants%20Skyteam%20Members.m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676456" cy="1359566"/>
          </a:xfrm>
        </p:spPr>
        <p:txBody>
          <a:bodyPr>
            <a:noAutofit/>
          </a:bodyPr>
          <a:lstStyle/>
          <a:p>
            <a:pPr algn="ctr"/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  <a:ea typeface="HY센스L" pitchFamily="18" charset="-127"/>
              </a:rPr>
              <a:t>The MARKETING PROJECT</a:t>
            </a:r>
            <a:b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  <a:ea typeface="HY센스L" pitchFamily="18" charset="-127"/>
              </a:rPr>
            </a:br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  <a:ea typeface="HY센스L" pitchFamily="18" charset="-127"/>
              </a:rPr>
              <a:t>“Win Flight Attendant”</a:t>
            </a:r>
            <a:endParaRPr lang="ko-KR" altLang="en-US" sz="4000" dirty="0">
              <a:solidFill>
                <a:schemeClr val="accent1">
                  <a:lumMod val="75000"/>
                </a:schemeClr>
              </a:solidFill>
              <a:latin typeface="Cooper Black" pitchFamily="18" charset="0"/>
              <a:ea typeface="HY센스L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16" y="3214686"/>
            <a:ext cx="2285984" cy="2643206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sz="3200" dirty="0" smtClean="0">
                <a:solidFill>
                  <a:schemeClr val="accent1"/>
                </a:solidFill>
                <a:latin typeface="HY동녘B" pitchFamily="18" charset="-127"/>
                <a:ea typeface="HY동녘B" pitchFamily="18" charset="-127"/>
              </a:rPr>
              <a:t>Grace Kim</a:t>
            </a:r>
          </a:p>
        </p:txBody>
      </p:sp>
      <p:pic>
        <p:nvPicPr>
          <p:cNvPr id="8" name="그림 7" descr="a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2230" y="1785926"/>
            <a:ext cx="3546207" cy="350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82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149795"/>
          </a:xfrm>
        </p:spPr>
        <p:txBody>
          <a:bodyPr/>
          <a:lstStyle/>
          <a:p>
            <a:endParaRPr lang="en-US" altLang="ko-KR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accent1"/>
                </a:solidFill>
              </a:rPr>
              <a:t>.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So…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그림 8" descr="letsfly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1214422"/>
            <a:ext cx="4657531" cy="5214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481328"/>
            <a:ext cx="8472518" cy="4525963"/>
          </a:xfrm>
        </p:spPr>
        <p:txBody>
          <a:bodyPr>
            <a:normAutofit fontScale="92500"/>
          </a:bodyPr>
          <a:lstStyle/>
          <a:p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A game app for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a flight attendant interview</a:t>
            </a:r>
          </a:p>
          <a:p>
            <a:pPr>
              <a:buNone/>
            </a:pPr>
            <a:endParaRPr lang="en-US" altLang="ko-KR" sz="2800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  <a:p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How much? 5,000 </a:t>
            </a:r>
            <a:r>
              <a:rPr lang="en-US" altLang="ko-KR" sz="280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won </a:t>
            </a:r>
            <a:r>
              <a:rPr lang="en-US" altLang="ko-KR" sz="280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($4.57) </a:t>
            </a:r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a download</a:t>
            </a:r>
          </a:p>
          <a:p>
            <a:pPr>
              <a:buNone/>
            </a:pPr>
            <a:endParaRPr lang="en-US" altLang="ko-KR" sz="2800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  <a:p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Comment? One of Job Winner series!</a:t>
            </a:r>
          </a:p>
          <a:p>
            <a:pPr>
              <a:buNone/>
            </a:pPr>
            <a:endParaRPr lang="en-US" altLang="ko-KR" sz="2800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  <a:p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Who buys? Those who want to prepare for an English interview to be a cabin crew</a:t>
            </a:r>
          </a:p>
          <a:p>
            <a:pPr>
              <a:buNone/>
            </a:pP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solidFill>
                  <a:schemeClr val="accent1"/>
                </a:solidFill>
                <a:latin typeface="Gill Sans Ultra Bold" pitchFamily="34" charset="0"/>
              </a:rPr>
              <a:t>What is Win Flight Attendant?</a:t>
            </a:r>
            <a:endParaRPr lang="ko-KR" altLang="en-US" sz="3200" dirty="0">
              <a:solidFill>
                <a:schemeClr val="accent1"/>
              </a:solidFill>
              <a:latin typeface="Gill Sans Ultra Bold" pitchFamily="34" charset="0"/>
            </a:endParaRPr>
          </a:p>
        </p:txBody>
      </p:sp>
      <p:pic>
        <p:nvPicPr>
          <p:cNvPr id="4" name="그림 3" descr="mobile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5000603"/>
            <a:ext cx="1857397" cy="1857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latin typeface="HY동녘B" pitchFamily="18" charset="-127"/>
                <a:ea typeface="HY동녘B" pitchFamily="18" charset="-127"/>
              </a:rPr>
              <a:t>Geographic – in Korea</a:t>
            </a:r>
          </a:p>
          <a:p>
            <a:endParaRPr lang="en-US" altLang="ko-KR" sz="1000" dirty="0" smtClean="0">
              <a:solidFill>
                <a:schemeClr val="bg2">
                  <a:lumMod val="25000"/>
                </a:schemeClr>
              </a:solidFill>
              <a:latin typeface="HY동녘B" pitchFamily="18" charset="-127"/>
              <a:ea typeface="HY동녘B" pitchFamily="18" charset="-127"/>
            </a:endParaRPr>
          </a:p>
          <a:p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latin typeface="HY동녘B" pitchFamily="18" charset="-127"/>
                <a:ea typeface="HY동녘B" pitchFamily="18" charset="-127"/>
              </a:rPr>
              <a:t>Psychographic – Keen on make up, fashion and manners</a:t>
            </a:r>
          </a:p>
          <a:p>
            <a:endParaRPr lang="en-US" altLang="ko-KR" sz="1000" dirty="0" smtClean="0">
              <a:solidFill>
                <a:schemeClr val="bg2">
                  <a:lumMod val="25000"/>
                </a:schemeClr>
              </a:solidFill>
              <a:latin typeface="HY동녘B" pitchFamily="18" charset="-127"/>
              <a:ea typeface="HY동녘B" pitchFamily="18" charset="-127"/>
            </a:endParaRPr>
          </a:p>
          <a:p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latin typeface="HY동녘B" pitchFamily="18" charset="-127"/>
                <a:ea typeface="HY동녘B" pitchFamily="18" charset="-127"/>
              </a:rPr>
              <a:t>Behavioral – Keen on mobile app</a:t>
            </a:r>
          </a:p>
          <a:p>
            <a:endParaRPr lang="en-US" altLang="ko-KR" sz="1000" dirty="0" smtClean="0">
              <a:solidFill>
                <a:schemeClr val="bg2">
                  <a:lumMod val="25000"/>
                </a:schemeClr>
              </a:solidFill>
              <a:latin typeface="HY동녘B" pitchFamily="18" charset="-127"/>
              <a:ea typeface="HY동녘B" pitchFamily="18" charset="-127"/>
            </a:endParaRPr>
          </a:p>
          <a:p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latin typeface="HY동녘B" pitchFamily="18" charset="-127"/>
                <a:ea typeface="HY동녘B" pitchFamily="18" charset="-127"/>
              </a:rPr>
              <a:t>Demographic – early or mid 20s Korean  female candidates applying for airlines</a:t>
            </a:r>
            <a:endParaRPr lang="ko-KR" altLang="en-US" dirty="0">
              <a:solidFill>
                <a:schemeClr val="bg2">
                  <a:lumMod val="25000"/>
                </a:schemeClr>
              </a:solidFill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Segmentation</a:t>
            </a:r>
            <a:endParaRPr lang="ko-KR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84309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                                         High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Low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Cost      </a:t>
                      </a:r>
                      <a:r>
                        <a:rPr lang="en-US" altLang="ko-KR" baseline="0" dirty="0" smtClean="0"/>
                        <a:t>x </a:t>
                      </a:r>
                      <a:r>
                        <a:rPr lang="en-US" altLang="ko-KR" baseline="0" dirty="0" err="1" smtClean="0"/>
                        <a:t>Nitendo</a:t>
                      </a:r>
                      <a:r>
                        <a:rPr lang="en-US" altLang="ko-KR" baseline="0" dirty="0" smtClean="0"/>
                        <a:t> DS  (Let’s                                           play Flight Attendant)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baseline="0" dirty="0" smtClean="0"/>
                        <a:t>X First Class Flurry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                                         High</a:t>
                      </a:r>
                      <a:endParaRPr lang="ko-KR" altLang="en-US" dirty="0"/>
                    </a:p>
                  </a:txBody>
                  <a:tcPr/>
                </a:tc>
              </a:tr>
              <a:tr h="184309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Quality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aseline="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aseline="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aseline="0" dirty="0" smtClean="0"/>
                        <a:t>Low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                                      Quality</a:t>
                      </a:r>
                    </a:p>
                    <a:p>
                      <a:pPr latinLnBrk="1"/>
                      <a:r>
                        <a:rPr lang="en-US" altLang="ko-KR" sz="1800" baseline="0" dirty="0" smtClean="0"/>
                        <a:t>            </a:t>
                      </a:r>
                      <a:r>
                        <a:rPr lang="en-US" altLang="ko-KR" sz="1800" baseline="0" dirty="0" smtClean="0">
                          <a:solidFill>
                            <a:srgbClr val="FF0000"/>
                          </a:solidFill>
                        </a:rPr>
                        <a:t>WIN FLIGHT ATTENDANT</a:t>
                      </a:r>
                      <a:r>
                        <a:rPr lang="en-US" altLang="ko-KR" sz="1800" baseline="0" dirty="0" smtClean="0"/>
                        <a:t>  </a:t>
                      </a:r>
                      <a:r>
                        <a:rPr lang="en-US" altLang="ko-KR" sz="1800" baseline="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altLang="ko-KR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 latinLnBrk="1"/>
                      <a:r>
                        <a:rPr lang="en-US" altLang="ko-KR" dirty="0" smtClean="0"/>
                        <a:t>                         </a:t>
                      </a:r>
                      <a:r>
                        <a:rPr lang="en-US" altLang="ko-KR" baseline="0" dirty="0" smtClean="0"/>
                        <a:t>                     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Cost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Perceptual Map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Who, What, Where &amp; Which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내용 개체 틀 5" descr="networ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578645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Mobile Ads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그림 7" descr="cellphone advertisi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276350"/>
            <a:ext cx="2819400" cy="5581650"/>
          </a:xfrm>
          <a:prstGeom prst="rect">
            <a:avLst/>
          </a:prstGeom>
        </p:spPr>
      </p:pic>
      <p:pic>
        <p:nvPicPr>
          <p:cNvPr id="10" name="내용 개체 틀 9" descr="cellphone advertising 2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57818" y="1214422"/>
            <a:ext cx="2860444" cy="564357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Social medias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그림 11" descr="Picture2-580x3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214422"/>
            <a:ext cx="7151686" cy="484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1"/>
                </a:solidFill>
              </a:rPr>
              <a:t>Associations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pic>
        <p:nvPicPr>
          <p:cNvPr id="7" name="그림 6" descr="ctc_banner_flight_attendant_pre_employment_diplom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929066"/>
            <a:ext cx="7429552" cy="2066925"/>
          </a:xfrm>
          <a:prstGeom prst="rect">
            <a:avLst/>
          </a:prstGeom>
        </p:spPr>
      </p:pic>
      <p:pic>
        <p:nvPicPr>
          <p:cNvPr id="9" name="그림 8" descr="colle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428736"/>
            <a:ext cx="74295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Sponsors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그림 5" descr="sponsor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285860"/>
            <a:ext cx="7467600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27898427</TotalTime>
  <Words>135</Words>
  <Application>Microsoft Office PowerPoint</Application>
  <PresentationFormat>화면 슬라이드 쇼(4:3)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광장</vt:lpstr>
      <vt:lpstr>The MARKETING PROJECT “Win Flight Attendant”</vt:lpstr>
      <vt:lpstr>What is Win Flight Attendant?</vt:lpstr>
      <vt:lpstr>Segmentation</vt:lpstr>
      <vt:lpstr>Perceptual Map</vt:lpstr>
      <vt:lpstr>Who, What, Where &amp; Which</vt:lpstr>
      <vt:lpstr>Mobile Ads</vt:lpstr>
      <vt:lpstr>Social medias</vt:lpstr>
      <vt:lpstr>Associations</vt:lpstr>
      <vt:lpstr>Sponsors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FRIEND</dc:creator>
  <cp:lastModifiedBy>디지털</cp:lastModifiedBy>
  <cp:revision>275</cp:revision>
  <cp:lastPrinted>2015-04-11T01:48:13Z</cp:lastPrinted>
  <dcterms:created xsi:type="dcterms:W3CDTF">2001-12-31T15:01:15Z</dcterms:created>
  <dcterms:modified xsi:type="dcterms:W3CDTF">2015-04-11T01:51:48Z</dcterms:modified>
</cp:coreProperties>
</file>