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64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EBC6-AA50-484A-A5C1-07FAEBF4EED1}" type="datetimeFigureOut">
              <a:rPr lang="ko-KR" altLang="en-US" smtClean="0"/>
              <a:t>2015-07-21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0C81-A978-42C9-9917-DAA204F04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654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EBC6-AA50-484A-A5C1-07FAEBF4EED1}" type="datetimeFigureOut">
              <a:rPr lang="ko-KR" altLang="en-US" smtClean="0"/>
              <a:t>2015-07-21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0C81-A978-42C9-9917-DAA204F04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07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EBC6-AA50-484A-A5C1-07FAEBF4EED1}" type="datetimeFigureOut">
              <a:rPr lang="ko-KR" altLang="en-US" smtClean="0"/>
              <a:t>2015-07-21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0C81-A978-42C9-9917-DAA204F04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08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EBC6-AA50-484A-A5C1-07FAEBF4EED1}" type="datetimeFigureOut">
              <a:rPr lang="ko-KR" altLang="en-US" smtClean="0"/>
              <a:t>2015-07-21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0C81-A978-42C9-9917-DAA204F04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67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EBC6-AA50-484A-A5C1-07FAEBF4EED1}" type="datetimeFigureOut">
              <a:rPr lang="ko-KR" altLang="en-US" smtClean="0"/>
              <a:t>2015-07-21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0C81-A978-42C9-9917-DAA204F04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184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EBC6-AA50-484A-A5C1-07FAEBF4EED1}" type="datetimeFigureOut">
              <a:rPr lang="ko-KR" altLang="en-US" smtClean="0"/>
              <a:t>2015-07-21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0C81-A978-42C9-9917-DAA204F04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634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EBC6-AA50-484A-A5C1-07FAEBF4EED1}" type="datetimeFigureOut">
              <a:rPr lang="ko-KR" altLang="en-US" smtClean="0"/>
              <a:t>2015-07-21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0C81-A978-42C9-9917-DAA204F04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833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EBC6-AA50-484A-A5C1-07FAEBF4EED1}" type="datetimeFigureOut">
              <a:rPr lang="ko-KR" altLang="en-US" smtClean="0"/>
              <a:t>2015-07-21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0C81-A978-42C9-9917-DAA204F04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6633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EBC6-AA50-484A-A5C1-07FAEBF4EED1}" type="datetimeFigureOut">
              <a:rPr lang="ko-KR" altLang="en-US" smtClean="0"/>
              <a:t>2015-07-21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0C81-A978-42C9-9917-DAA204F04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47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EBC6-AA50-484A-A5C1-07FAEBF4EED1}" type="datetimeFigureOut">
              <a:rPr lang="ko-KR" altLang="en-US" smtClean="0"/>
              <a:t>2015-07-21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0C81-A978-42C9-9917-DAA204F04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937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EBC6-AA50-484A-A5C1-07FAEBF4EED1}" type="datetimeFigureOut">
              <a:rPr lang="ko-KR" altLang="en-US" smtClean="0"/>
              <a:t>2015-07-21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0C81-A978-42C9-9917-DAA204F04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105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DEBC6-AA50-484A-A5C1-07FAEBF4EED1}" type="datetimeFigureOut">
              <a:rPr lang="ko-KR" altLang="en-US" smtClean="0"/>
              <a:t>2015-07-21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70C81-A978-42C9-9917-DAA204F040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661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666"/>
            <a:ext cx="12192000" cy="71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3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073" y="0"/>
            <a:ext cx="7714444" cy="6880919"/>
          </a:xfrm>
        </p:spPr>
      </p:pic>
    </p:spTree>
    <p:extLst>
      <p:ext uri="{BB962C8B-B14F-4D97-AF65-F5344CB8AC3E}">
        <p14:creationId xmlns:p14="http://schemas.microsoft.com/office/powerpoint/2010/main" val="2913823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648" y="75406"/>
            <a:ext cx="8474298" cy="6782594"/>
          </a:xfrm>
        </p:spPr>
      </p:pic>
    </p:spTree>
    <p:extLst>
      <p:ext uri="{BB962C8B-B14F-4D97-AF65-F5344CB8AC3E}">
        <p14:creationId xmlns:p14="http://schemas.microsoft.com/office/powerpoint/2010/main" val="270665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4479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63957" y="25030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altLang="ko-KR" sz="9600" b="1" dirty="0" smtClean="0">
                <a:latin typeface="HY엽서M" panose="02030600000101010101" pitchFamily="18" charset="-127"/>
                <a:ea typeface="HY엽서M" panose="02030600000101010101" pitchFamily="18" charset="-127"/>
              </a:rPr>
              <a:t>Quotations</a:t>
            </a:r>
            <a:endParaRPr lang="ko-KR" altLang="en-US" sz="9600" b="1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5702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31"/>
            <a:ext cx="12192000" cy="6830769"/>
          </a:xfrm>
        </p:spPr>
      </p:pic>
    </p:spTree>
    <p:extLst>
      <p:ext uri="{BB962C8B-B14F-4D97-AF65-F5344CB8AC3E}">
        <p14:creationId xmlns:p14="http://schemas.microsoft.com/office/powerpoint/2010/main" val="1620263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</p:spTree>
    <p:extLst>
      <p:ext uri="{BB962C8B-B14F-4D97-AF65-F5344CB8AC3E}">
        <p14:creationId xmlns:p14="http://schemas.microsoft.com/office/powerpoint/2010/main" val="3377103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5400" b="1" dirty="0" smtClean="0">
                <a:solidFill>
                  <a:srgbClr val="FF0000"/>
                </a:solidFill>
              </a:rPr>
              <a:t>3 Simple </a:t>
            </a:r>
            <a:r>
              <a:rPr lang="en-US" altLang="ko-KR" sz="5400" b="1" dirty="0">
                <a:solidFill>
                  <a:srgbClr val="FF0000"/>
                </a:solidFill>
              </a:rPr>
              <a:t>T</a:t>
            </a:r>
            <a:r>
              <a:rPr lang="en-US" altLang="ko-KR" sz="5400" b="1" dirty="0" smtClean="0">
                <a:solidFill>
                  <a:srgbClr val="FF0000"/>
                </a:solidFill>
              </a:rPr>
              <a:t>hings </a:t>
            </a:r>
            <a:r>
              <a:rPr lang="en-US" altLang="ko-KR" sz="5400" b="1" dirty="0">
                <a:solidFill>
                  <a:srgbClr val="FF0000"/>
                </a:solidFill>
              </a:rPr>
              <a:t>Y</a:t>
            </a:r>
            <a:r>
              <a:rPr lang="en-US" altLang="ko-KR" sz="5400" b="1" dirty="0" smtClean="0">
                <a:solidFill>
                  <a:srgbClr val="FF0000"/>
                </a:solidFill>
              </a:rPr>
              <a:t>ou </a:t>
            </a:r>
            <a:r>
              <a:rPr lang="en-US" altLang="ko-KR" sz="5400" b="1" dirty="0">
                <a:solidFill>
                  <a:srgbClr val="FF0000"/>
                </a:solidFill>
              </a:rPr>
              <a:t>C</a:t>
            </a:r>
            <a:r>
              <a:rPr lang="en-US" altLang="ko-KR" sz="5400" b="1" dirty="0" smtClean="0">
                <a:solidFill>
                  <a:srgbClr val="FF0000"/>
                </a:solidFill>
              </a:rPr>
              <a:t>an </a:t>
            </a:r>
            <a:r>
              <a:rPr lang="en-US" altLang="ko-KR" sz="5400" b="1" dirty="0">
                <a:solidFill>
                  <a:srgbClr val="FF0000"/>
                </a:solidFill>
              </a:rPr>
              <a:t>D</a:t>
            </a:r>
            <a:r>
              <a:rPr lang="en-US" altLang="ko-KR" sz="5400" b="1" dirty="0" smtClean="0">
                <a:solidFill>
                  <a:srgbClr val="FF0000"/>
                </a:solidFill>
              </a:rPr>
              <a:t>o </a:t>
            </a:r>
            <a:r>
              <a:rPr lang="en-US" altLang="ko-KR" sz="5400" b="1" dirty="0">
                <a:solidFill>
                  <a:srgbClr val="FF0000"/>
                </a:solidFill>
              </a:rPr>
              <a:t>T</a:t>
            </a:r>
            <a:r>
              <a:rPr lang="en-US" altLang="ko-KR" sz="5400" b="1" dirty="0" smtClean="0">
                <a:solidFill>
                  <a:srgbClr val="FF0000"/>
                </a:solidFill>
              </a:rPr>
              <a:t>o </a:t>
            </a:r>
            <a:r>
              <a:rPr lang="en-US" altLang="ko-KR" sz="5400" b="1" dirty="0">
                <a:solidFill>
                  <a:srgbClr val="FF0000"/>
                </a:solidFill>
              </a:rPr>
              <a:t>S</a:t>
            </a:r>
            <a:r>
              <a:rPr lang="en-US" altLang="ko-KR" sz="5400" b="1" dirty="0" smtClean="0">
                <a:solidFill>
                  <a:srgbClr val="FF0000"/>
                </a:solidFill>
              </a:rPr>
              <a:t>ave </a:t>
            </a:r>
            <a:r>
              <a:rPr lang="en-US" altLang="ko-KR" sz="5400" b="1" dirty="0">
                <a:solidFill>
                  <a:srgbClr val="FF0000"/>
                </a:solidFill>
              </a:rPr>
              <a:t>T</a:t>
            </a:r>
            <a:r>
              <a:rPr lang="en-US" altLang="ko-KR" sz="5400" b="1" dirty="0" smtClean="0">
                <a:solidFill>
                  <a:srgbClr val="FF0000"/>
                </a:solidFill>
              </a:rPr>
              <a:t>he </a:t>
            </a:r>
            <a:r>
              <a:rPr lang="en-US" altLang="ko-KR" sz="5400" b="1" dirty="0">
                <a:solidFill>
                  <a:srgbClr val="FF0000"/>
                </a:solidFill>
              </a:rPr>
              <a:t>M</a:t>
            </a:r>
            <a:r>
              <a:rPr lang="en-US" altLang="ko-KR" sz="5400" b="1" dirty="0" smtClean="0">
                <a:solidFill>
                  <a:srgbClr val="FF0000"/>
                </a:solidFill>
              </a:rPr>
              <a:t>other </a:t>
            </a:r>
            <a:r>
              <a:rPr lang="en-US" altLang="ko-KR" sz="5400" b="1" dirty="0">
                <a:solidFill>
                  <a:srgbClr val="FF0000"/>
                </a:solidFill>
              </a:rPr>
              <a:t>E</a:t>
            </a:r>
            <a:r>
              <a:rPr lang="en-US" altLang="ko-KR" sz="5400" b="1" dirty="0" smtClean="0">
                <a:solidFill>
                  <a:srgbClr val="FF0000"/>
                </a:solidFill>
              </a:rPr>
              <a:t>arth</a:t>
            </a:r>
            <a:endParaRPr lang="ko-KR" alt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09412" y="2302143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altLang="ko-KR" sz="4800" b="1" dirty="0" smtClean="0"/>
              <a:t>TURN OFF THE LIGHTS.</a:t>
            </a:r>
          </a:p>
          <a:p>
            <a:pPr marL="514350" indent="-514350">
              <a:buAutoNum type="arabicPeriod"/>
            </a:pPr>
            <a:r>
              <a:rPr lang="en-US" altLang="ko-KR" sz="4800" b="1" dirty="0" smtClean="0"/>
              <a:t>RECYCLE</a:t>
            </a:r>
          </a:p>
          <a:p>
            <a:pPr marL="514350" indent="-514350">
              <a:buAutoNum type="arabicPeriod"/>
            </a:pPr>
            <a:r>
              <a:rPr lang="en-US" altLang="ko-KR" sz="4800" b="1" dirty="0" smtClean="0"/>
              <a:t>TURN OFF THE LIGHTS</a:t>
            </a:r>
            <a:endParaRPr lang="ko-KR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732188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567416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22</Words>
  <Application>Microsoft Office PowerPoint</Application>
  <PresentationFormat>와이드스크린</PresentationFormat>
  <Paragraphs>5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HY엽서M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Quotations</vt:lpstr>
      <vt:lpstr>PowerPoint 프레젠테이션</vt:lpstr>
      <vt:lpstr>PowerPoint 프레젠테이션</vt:lpstr>
      <vt:lpstr>3 Simple Things You Can Do To Save The Mother Earth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이종신</dc:creator>
  <cp:lastModifiedBy>이종신</cp:lastModifiedBy>
  <cp:revision>6</cp:revision>
  <dcterms:created xsi:type="dcterms:W3CDTF">2015-07-19T13:52:45Z</dcterms:created>
  <dcterms:modified xsi:type="dcterms:W3CDTF">2015-07-21T13:09:10Z</dcterms:modified>
</cp:coreProperties>
</file>