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1" r:id="rId3"/>
    <p:sldId id="269" r:id="rId4"/>
    <p:sldId id="265" r:id="rId5"/>
    <p:sldId id="270" r:id="rId6"/>
    <p:sldId id="266" r:id="rId7"/>
    <p:sldId id="268" r:id="rId8"/>
    <p:sldId id="272" r:id="rId9"/>
    <p:sldId id="261" r:id="rId10"/>
    <p:sldId id="263" r:id="rId11"/>
    <p:sldId id="262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792DE-0CE8-4E92-850B-68171C50BF7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46AC5-BF49-44B7-8384-64BCA64A2A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AC0D-E7D6-4C2D-B838-4493AB53D70F}" type="datetimeFigureOut">
              <a:rPr lang="ko-KR" altLang="en-US" smtClean="0"/>
              <a:pPr/>
              <a:t>2015-12-08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A955D-F4F8-40C8-938C-7A5AA50A4C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21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143800" cy="5214974"/>
          </a:xfrm>
        </p:spPr>
        <p:txBody>
          <a:bodyPr>
            <a:normAutofit/>
          </a:bodyPr>
          <a:lstStyle/>
          <a:p>
            <a:r>
              <a:rPr lang="en-US" altLang="ko-KR" sz="12000" dirty="0" smtClean="0"/>
              <a:t>Hello</a:t>
            </a:r>
            <a:endParaRPr lang="ko-KR" altLang="en-US" sz="1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제목 5"/>
          <p:cNvSpPr txBox="1">
            <a:spLocks noGrp="1"/>
          </p:cNvSpPr>
          <p:nvPr>
            <p:ph type="title"/>
          </p:nvPr>
        </p:nvSpPr>
        <p:spPr>
          <a:xfrm>
            <a:off x="457200" y="330591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What would be the words for blank </a:t>
            </a:r>
            <a:r>
              <a:rPr lang="en-US" altLang="ko-KR" dirty="0" smtClean="0"/>
              <a:t>1&amp;2&amp;3?</a:t>
            </a:r>
            <a:endParaRPr lang="ko-KR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7667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Let’s talk about other ways how blank people live </a:t>
            </a:r>
            <a:r>
              <a:rPr lang="en-US" altLang="ko-KR" sz="3600" dirty="0" smtClean="0"/>
              <a:t>differently.</a:t>
            </a:r>
            <a:endParaRPr lang="ko-KR" altLang="ko-KR" sz="3600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76672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Let’s talk about other ways how </a:t>
            </a:r>
            <a:r>
              <a:rPr lang="en-US" altLang="ko-KR" sz="3600" dirty="0" smtClean="0"/>
              <a:t>blank </a:t>
            </a:r>
            <a:r>
              <a:rPr lang="en-US" altLang="ko-KR" sz="3600" dirty="0"/>
              <a:t>people live </a:t>
            </a:r>
            <a:r>
              <a:rPr lang="en-US" altLang="ko-KR" sz="3600" dirty="0" smtClean="0"/>
              <a:t>differently.</a:t>
            </a:r>
          </a:p>
          <a:p>
            <a:endParaRPr lang="en-US" altLang="ko-KR" sz="3600" dirty="0"/>
          </a:p>
          <a:p>
            <a:endParaRPr lang="en-US" altLang="ko-KR" sz="3600" dirty="0" smtClean="0"/>
          </a:p>
          <a:p>
            <a:endParaRPr lang="en-US" altLang="ko-KR" sz="3600" dirty="0"/>
          </a:p>
          <a:p>
            <a:endParaRPr lang="en-US" altLang="ko-KR" sz="3600" dirty="0" smtClean="0"/>
          </a:p>
          <a:p>
            <a:endParaRPr lang="en-US" altLang="ko-KR" sz="3600" dirty="0"/>
          </a:p>
          <a:p>
            <a:endParaRPr lang="en-US" altLang="ko-KR" sz="3600" dirty="0" smtClean="0"/>
          </a:p>
          <a:p>
            <a:r>
              <a:rPr lang="en-US" altLang="ko-KR" sz="3600" smtClean="0"/>
              <a:t>Let’s write down </a:t>
            </a:r>
            <a:r>
              <a:rPr lang="en-US" altLang="ko-KR" sz="3600" dirty="0" smtClean="0"/>
              <a:t>on the board!</a:t>
            </a:r>
            <a:endParaRPr lang="ko-KR" altLang="ko-KR" sz="3600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32040" y="476672"/>
            <a:ext cx="3837112" cy="5229200"/>
          </a:xfrm>
        </p:spPr>
        <p:txBody>
          <a:bodyPr>
            <a:normAutofit/>
          </a:bodyPr>
          <a:lstStyle/>
          <a:p>
            <a:r>
              <a:rPr lang="en-US" altLang="ko-KR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ko-KR" altLang="en-US" sz="9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486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What goes up when rain comes down?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32040" y="476672"/>
            <a:ext cx="3837112" cy="5229200"/>
          </a:xfrm>
        </p:spPr>
        <p:txBody>
          <a:bodyPr>
            <a:normAutofit/>
          </a:bodyPr>
          <a:lstStyle/>
          <a:p>
            <a:r>
              <a:rPr lang="en-US" altLang="ko-KR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ko-KR" altLang="en-US" sz="9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48680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What goes up when rain comes down</a:t>
            </a:r>
            <a:r>
              <a:rPr lang="en-US" altLang="ko-KR" sz="3600" dirty="0" smtClean="0"/>
              <a:t>?</a:t>
            </a:r>
          </a:p>
          <a:p>
            <a:endParaRPr lang="en-US" altLang="ko-KR" sz="3600" dirty="0"/>
          </a:p>
          <a:p>
            <a:endParaRPr lang="en-US" altLang="ko-KR" sz="3600" dirty="0" smtClean="0"/>
          </a:p>
          <a:p>
            <a:endParaRPr lang="en-US" altLang="ko-KR" sz="3600" dirty="0"/>
          </a:p>
          <a:p>
            <a:endParaRPr lang="en-US" altLang="ko-KR" sz="3600" dirty="0" smtClean="0"/>
          </a:p>
          <a:p>
            <a:endParaRPr lang="en-US" altLang="ko-KR" sz="3600" dirty="0"/>
          </a:p>
          <a:p>
            <a:endParaRPr lang="en-US" altLang="ko-KR" sz="3600" dirty="0" smtClean="0"/>
          </a:p>
          <a:p>
            <a:endParaRPr lang="en-US" altLang="ko-KR" sz="3600" dirty="0"/>
          </a:p>
          <a:p>
            <a:r>
              <a:rPr lang="en-US" altLang="ko-KR" sz="3600" dirty="0" smtClean="0"/>
              <a:t>An umbrella!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755576" y="1844824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4000" dirty="0" smtClean="0"/>
          </a:p>
          <a:p>
            <a:endParaRPr lang="en-US" altLang="ko-KR" sz="4000" dirty="0"/>
          </a:p>
          <a:p>
            <a:endParaRPr lang="en-US" altLang="ko-KR" sz="4000" dirty="0" smtClean="0"/>
          </a:p>
          <a:p>
            <a:endParaRPr lang="en-US" altLang="ko-KR" sz="4000" dirty="0" smtClean="0"/>
          </a:p>
          <a:p>
            <a:endParaRPr lang="ko-KR" altLang="en-US" sz="4000" dirty="0"/>
          </a:p>
        </p:txBody>
      </p:sp>
      <p:sp>
        <p:nvSpPr>
          <p:cNvPr id="4" name="직사각형 3"/>
          <p:cNvSpPr/>
          <p:nvPr/>
        </p:nvSpPr>
        <p:spPr>
          <a:xfrm>
            <a:off x="323528" y="40466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dirty="0"/>
              <a:t>What word becomes shorter when you add two letters to it?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755576" y="1844824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4000" dirty="0" smtClean="0"/>
          </a:p>
          <a:p>
            <a:endParaRPr lang="en-US" altLang="ko-KR" sz="4000" dirty="0"/>
          </a:p>
          <a:p>
            <a:endParaRPr lang="en-US" altLang="ko-KR" sz="4000" dirty="0" smtClean="0"/>
          </a:p>
          <a:p>
            <a:endParaRPr lang="en-US" altLang="ko-KR" sz="4000" dirty="0" smtClean="0"/>
          </a:p>
          <a:p>
            <a:endParaRPr lang="ko-KR" altLang="en-US" sz="4000" dirty="0"/>
          </a:p>
        </p:txBody>
      </p:sp>
      <p:sp>
        <p:nvSpPr>
          <p:cNvPr id="4" name="직사각형 3"/>
          <p:cNvSpPr/>
          <p:nvPr/>
        </p:nvSpPr>
        <p:spPr>
          <a:xfrm>
            <a:off x="323528" y="40466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600" dirty="0"/>
              <a:t>What word becomes shorter when you add two letters to it</a:t>
            </a:r>
            <a:r>
              <a:rPr lang="en-US" altLang="ko-KR" sz="3600" dirty="0" smtClean="0"/>
              <a:t>?</a:t>
            </a:r>
          </a:p>
          <a:p>
            <a:endParaRPr lang="en-US" altLang="ko-KR" sz="3600" dirty="0"/>
          </a:p>
          <a:p>
            <a:endParaRPr lang="en-US" altLang="ko-KR" sz="3600" dirty="0" smtClean="0"/>
          </a:p>
          <a:p>
            <a:endParaRPr lang="en-US" altLang="ko-KR" sz="3600" dirty="0"/>
          </a:p>
          <a:p>
            <a:endParaRPr lang="en-US" altLang="ko-KR" sz="3600" dirty="0" smtClean="0"/>
          </a:p>
          <a:p>
            <a:endParaRPr lang="en-US" altLang="ko-KR" sz="3600" dirty="0"/>
          </a:p>
          <a:p>
            <a:endParaRPr lang="en-US" altLang="ko-KR" sz="3600" dirty="0" smtClean="0"/>
          </a:p>
          <a:p>
            <a:endParaRPr lang="en-US" altLang="ko-KR" sz="3600" dirty="0"/>
          </a:p>
          <a:p>
            <a:r>
              <a:rPr lang="en-US" altLang="ko-KR" sz="3600" dirty="0" smtClean="0"/>
              <a:t>Short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What has </a:t>
            </a:r>
            <a:r>
              <a:rPr lang="en-US" altLang="ko-KR" sz="3600" dirty="0" smtClean="0"/>
              <a:t>four </a:t>
            </a:r>
            <a:r>
              <a:rPr lang="en-US" altLang="ko-KR" sz="3600" dirty="0"/>
              <a:t>eyes but can’t see?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827584" y="3068960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4000" dirty="0" smtClean="0"/>
          </a:p>
          <a:p>
            <a:endParaRPr lang="en-US" altLang="ko-KR" sz="4000" dirty="0"/>
          </a:p>
          <a:p>
            <a:endParaRPr lang="en-US" altLang="ko-KR" sz="4000" dirty="0"/>
          </a:p>
          <a:p>
            <a:endParaRPr lang="en-US" altLang="ko-KR" sz="4000" dirty="0" smtClean="0"/>
          </a:p>
          <a:p>
            <a:r>
              <a:rPr lang="en-US" altLang="ko-KR" sz="4000" dirty="0" smtClean="0"/>
              <a:t>Mississippi</a:t>
            </a:r>
            <a:endParaRPr lang="ko-KR" alt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3265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What has </a:t>
            </a:r>
            <a:r>
              <a:rPr lang="en-US" altLang="ko-KR" sz="3600" dirty="0" smtClean="0"/>
              <a:t>four </a:t>
            </a:r>
            <a:r>
              <a:rPr lang="en-US" altLang="ko-KR" sz="3600" dirty="0"/>
              <a:t>eyes but can’t see?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32040" y="476672"/>
            <a:ext cx="3837112" cy="5229200"/>
          </a:xfrm>
        </p:spPr>
        <p:txBody>
          <a:bodyPr>
            <a:normAutofit/>
          </a:bodyPr>
          <a:lstStyle/>
          <a:p>
            <a:r>
              <a:rPr lang="en-US" altLang="ko-KR" sz="9600" dirty="0" smtClean="0"/>
              <a:t>?</a:t>
            </a:r>
            <a:endParaRPr lang="ko-KR" alt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2852936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What’s next</a:t>
            </a:r>
            <a:endParaRPr lang="ko-KR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Knowledge-Isnt-Power.png"/>
          <p:cNvPicPr>
            <a:picLocks noChangeAspect="1" noChangeArrowheads="1"/>
          </p:cNvPicPr>
          <p:nvPr/>
        </p:nvPicPr>
        <p:blipFill>
          <a:blip r:embed="rId2" cstate="print">
            <a:lum bright="49000" contrast="-6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43192" cy="1143000"/>
          </a:xfrm>
        </p:spPr>
        <p:txBody>
          <a:bodyPr>
            <a:normAutofit fontScale="90000"/>
          </a:bodyPr>
          <a:lstStyle/>
          <a:p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r>
              <a:rPr lang="en-US" altLang="ko-KR" sz="6600" dirty="0"/>
              <a:t/>
            </a:r>
            <a:br>
              <a:rPr lang="en-US" altLang="ko-KR" sz="6600" dirty="0"/>
            </a:br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r>
              <a:rPr lang="en-US" altLang="ko-KR" sz="6600" dirty="0"/>
              <a:t/>
            </a:r>
            <a:br>
              <a:rPr lang="en-US" altLang="ko-KR" sz="6600" dirty="0"/>
            </a:br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r>
              <a:rPr lang="en-US" altLang="ko-KR" sz="6600" dirty="0" smtClean="0"/>
              <a:t>Read        !</a:t>
            </a:r>
            <a:endParaRPr lang="ko-KR" alt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105</Words>
  <Application>Microsoft Office PowerPoint</Application>
  <PresentationFormat>화면 슬라이드 쇼(4:3)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Hello</vt:lpstr>
      <vt:lpstr>?</vt:lpstr>
      <vt:lpstr>?</vt:lpstr>
      <vt:lpstr>슬라이드 4</vt:lpstr>
      <vt:lpstr>슬라이드 5</vt:lpstr>
      <vt:lpstr>슬라이드 6</vt:lpstr>
      <vt:lpstr>슬라이드 7</vt:lpstr>
      <vt:lpstr>?</vt:lpstr>
      <vt:lpstr>     Read        !</vt:lpstr>
      <vt:lpstr>What would be the words for blank 1&amp;2&amp;3?</vt:lpstr>
      <vt:lpstr>슬라이드 11</vt:lpstr>
      <vt:lpstr>슬라이드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 Lesson</dc:title>
  <dc:creator>user</dc:creator>
  <cp:lastModifiedBy>TIMESTESOL-01</cp:lastModifiedBy>
  <cp:revision>47</cp:revision>
  <dcterms:created xsi:type="dcterms:W3CDTF">2015-12-08T00:31:22Z</dcterms:created>
  <dcterms:modified xsi:type="dcterms:W3CDTF">2015-12-08T09:52:22Z</dcterms:modified>
</cp:coreProperties>
</file>