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785" autoAdjust="0"/>
  </p:normalViewPr>
  <p:slideViewPr>
    <p:cSldViewPr>
      <p:cViewPr varScale="1">
        <p:scale>
          <a:sx n="47" d="100"/>
          <a:sy n="47" d="100"/>
        </p:scale>
        <p:origin x="-20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EA01F-01D8-4939-B75D-523806EFC694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9B3D2-5241-4240-8FBB-B066342ABA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01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23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32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32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324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324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9B3D2-5241-4240-8FBB-B066342ABAB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23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52181D-790A-4220-B5C0-FA708E38FB47}" type="datetimeFigureOut">
              <a:rPr lang="ko-KR" altLang="en-US" smtClean="0"/>
              <a:t>2015-12-16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76A492-2E52-404F-9103-CC86E5747EA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SPEAKING </a:t>
            </a:r>
            <a:br>
              <a:rPr lang="en-US" altLang="ko-KR" dirty="0" smtClean="0"/>
            </a:br>
            <a:r>
              <a:rPr lang="en-US" altLang="ko-KR" dirty="0" smtClean="0"/>
              <a:t>MICRO TEACHING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09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LEAD IN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00808"/>
            <a:ext cx="2952328" cy="4898434"/>
          </a:xfr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6921770" cy="48245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692177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LEAD IN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3240360" cy="4866034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98" y="1700808"/>
            <a:ext cx="6716945" cy="48965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350" y="1684332"/>
            <a:ext cx="3537818" cy="491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Instructions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610683"/>
            <a:ext cx="8748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/>
            <a:r>
              <a:rPr lang="en-US" altLang="ko-KR" sz="2800" dirty="0" smtClean="0"/>
              <a:t>1.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 Cut </a:t>
            </a:r>
            <a:r>
              <a:rPr lang="en-US" altLang="ko-KR" sz="2800" dirty="0"/>
              <a:t>them and </a:t>
            </a:r>
            <a:r>
              <a:rPr lang="en-US" altLang="ko-KR" sz="2800" dirty="0" smtClean="0"/>
              <a:t>you choose </a:t>
            </a:r>
            <a:r>
              <a:rPr lang="en-US" altLang="ko-KR" sz="2800" dirty="0"/>
              <a:t>2 </a:t>
            </a:r>
            <a:r>
              <a:rPr lang="en-US" altLang="ko-KR" sz="2800" dirty="0" smtClean="0"/>
              <a:t>materials.</a:t>
            </a:r>
            <a:endParaRPr lang="en-US" altLang="ko-KR" sz="2800" dirty="0"/>
          </a:p>
          <a:p>
            <a:pPr fontAlgn="base" latinLnBrk="0"/>
            <a:r>
              <a:rPr lang="en-US" altLang="ko-KR" sz="2800" dirty="0" smtClean="0"/>
              <a:t>     You </a:t>
            </a:r>
            <a:r>
              <a:rPr lang="en-US" altLang="ko-KR" sz="2800" dirty="0"/>
              <a:t>will work with your partner</a:t>
            </a:r>
            <a:r>
              <a:rPr lang="en-US" altLang="ko-KR" sz="2800" dirty="0" smtClean="0"/>
              <a:t>.</a:t>
            </a:r>
          </a:p>
          <a:p>
            <a:pPr fontAlgn="base" latinLnBrk="0"/>
            <a:endParaRPr lang="en-US" altLang="ko-KR" sz="2800" dirty="0"/>
          </a:p>
          <a:p>
            <a:pPr marL="514350" indent="-514350" fontAlgn="base" latinLnBrk="0">
              <a:buAutoNum type="arabicPeriod" startAt="2"/>
            </a:pPr>
            <a:r>
              <a:rPr lang="en-US" altLang="ko-KR" sz="2800" dirty="0" smtClean="0"/>
              <a:t>Stick </a:t>
            </a:r>
            <a:r>
              <a:rPr lang="en-US" altLang="ko-KR" sz="2800" dirty="0"/>
              <a:t>on the paper </a:t>
            </a:r>
            <a:r>
              <a:rPr lang="en-US" altLang="ko-KR" sz="2800" dirty="0" smtClean="0"/>
              <a:t> and write </a:t>
            </a:r>
            <a:r>
              <a:rPr lang="en-US" altLang="ko-KR" sz="2800" dirty="0"/>
              <a:t>down their name</a:t>
            </a:r>
            <a:r>
              <a:rPr lang="en-US" altLang="ko-KR" sz="2800" dirty="0" smtClean="0"/>
              <a:t>.</a:t>
            </a:r>
          </a:p>
          <a:p>
            <a:pPr marL="514350" indent="-514350" fontAlgn="base" latinLnBrk="0">
              <a:buAutoNum type="arabicPeriod" startAt="2"/>
            </a:pPr>
            <a:endParaRPr lang="en-US" altLang="ko-KR" sz="2800" dirty="0" smtClean="0"/>
          </a:p>
          <a:p>
            <a:pPr marL="514350" indent="-514350" fontAlgn="base" latinLnBrk="0">
              <a:buAutoNum type="arabicPeriod" startAt="2"/>
            </a:pPr>
            <a:r>
              <a:rPr lang="en-US" altLang="ko-KR" sz="2800" dirty="0" smtClean="0"/>
              <a:t>Write </a:t>
            </a:r>
            <a:r>
              <a:rPr lang="en-US" altLang="ko-KR" sz="2800" dirty="0"/>
              <a:t>down the reasons that why do you choose </a:t>
            </a:r>
            <a:r>
              <a:rPr lang="en-US" altLang="ko-KR" sz="2800" dirty="0" smtClean="0"/>
              <a:t>it.</a:t>
            </a:r>
          </a:p>
          <a:p>
            <a:pPr fontAlgn="base" latinLnBrk="0"/>
            <a:r>
              <a:rPr lang="en-US" altLang="ko-KR" sz="2800" dirty="0"/>
              <a:t> </a:t>
            </a:r>
            <a:r>
              <a:rPr lang="en-US" altLang="ko-KR" sz="2800" dirty="0" smtClean="0"/>
              <a:t>     You have to write reasons at least 2-3 per materials.</a:t>
            </a:r>
          </a:p>
          <a:p>
            <a:pPr fontAlgn="base" latinLnBrk="0"/>
            <a:endParaRPr lang="en-US" altLang="ko-KR" sz="2800" dirty="0" smtClean="0"/>
          </a:p>
          <a:p>
            <a:pPr fontAlgn="base" latinLnBrk="0"/>
            <a:r>
              <a:rPr lang="en-US" altLang="ko-KR" sz="2800" dirty="0" smtClean="0"/>
              <a:t>4.   Explain how to use them.  Write down or think.</a:t>
            </a:r>
            <a:endParaRPr lang="en-US" altLang="ko-KR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09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New words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0" y="2090806"/>
            <a:ext cx="3895536" cy="1656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0032" y="337765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Convex lens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0" y="3746990"/>
            <a:ext cx="3895536" cy="14619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09852" y="483958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Vinyl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0" y="5208914"/>
            <a:ext cx="3895536" cy="14719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77308" y="63114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Sun blocks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1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General techniques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4680520"/>
          </a:xfrm>
        </p:spPr>
        <p:txBody>
          <a:bodyPr/>
          <a:lstStyle/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1. Find a source of drinking water.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2. Find/build a shelter.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3. Build a fire.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4. Create rescue signals.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5. Find a source of food.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6. Create tools for catching food.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7. Fashion weapons for self defense.</a:t>
            </a:r>
          </a:p>
          <a:p>
            <a:pPr marL="0" indent="0" fontAlgn="base" latinLnBrk="0">
              <a:buNone/>
            </a:pPr>
            <a:r>
              <a:rPr lang="en-US" altLang="ko-KR" sz="2800" dirty="0">
                <a:solidFill>
                  <a:schemeClr val="tx1"/>
                </a:solidFill>
              </a:rPr>
              <a:t>8. Create a raft to leave the island.</a:t>
            </a:r>
          </a:p>
          <a:p>
            <a:pPr marL="0" indent="0" fontAlgn="base" latinLnBrk="0">
              <a:buNone/>
            </a:pP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96952"/>
            <a:ext cx="331236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HOW TO GET IT?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31" y="2348880"/>
            <a:ext cx="660694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Please do your homework.</a:t>
            </a:r>
            <a:br>
              <a:rPr lang="en-US" altLang="ko-KR" dirty="0" smtClean="0"/>
            </a:br>
            <a:r>
              <a:rPr lang="en-US" altLang="ko-KR" dirty="0" smtClean="0"/>
              <a:t>Class is over.</a:t>
            </a:r>
            <a:br>
              <a:rPr lang="en-US" altLang="ko-KR" dirty="0" smtClean="0"/>
            </a:br>
            <a:r>
              <a:rPr lang="en-US" altLang="ko-KR" dirty="0" smtClean="0"/>
              <a:t>BYE </a:t>
            </a:r>
            <a:r>
              <a:rPr lang="en-US" altLang="ko-KR" dirty="0" err="1" smtClean="0"/>
              <a:t>BYE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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8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460</TotalTime>
  <Words>156</Words>
  <Application>Microsoft Office PowerPoint</Application>
  <PresentationFormat>화면 슬라이드 쇼(4:3)</PresentationFormat>
  <Paragraphs>34</Paragraphs>
  <Slides>8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파형</vt:lpstr>
      <vt:lpstr>SPEAKING  MICRO TEACHING</vt:lpstr>
      <vt:lpstr>LEAD IN</vt:lpstr>
      <vt:lpstr>LEAD IN</vt:lpstr>
      <vt:lpstr>Instructions</vt:lpstr>
      <vt:lpstr>New words</vt:lpstr>
      <vt:lpstr>General techniques</vt:lpstr>
      <vt:lpstr>HOW TO GET IT?</vt:lpstr>
      <vt:lpstr>Please do your homework. Class is over. BYE BYE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 MICRO TEACHING</dc:title>
  <dc:creator>user</dc:creator>
  <cp:lastModifiedBy>user</cp:lastModifiedBy>
  <cp:revision>9</cp:revision>
  <dcterms:created xsi:type="dcterms:W3CDTF">2015-12-14T08:38:00Z</dcterms:created>
  <dcterms:modified xsi:type="dcterms:W3CDTF">2015-12-15T18:14:16Z</dcterms:modified>
</cp:coreProperties>
</file>