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93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55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64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87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3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26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93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493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87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62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39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7B42-EFF7-4E25-A544-6FEA312BF4CE}" type="datetimeFigureOut">
              <a:rPr lang="ko-KR" altLang="en-US" smtClean="0"/>
              <a:t>2016-03-15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B055F-1F42-4FD5-AF81-22042C4228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63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78186" y="561313"/>
            <a:ext cx="10339058" cy="5812325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3200" dirty="0" smtClean="0"/>
              <a:t>Mono (One) + Lingual (Ability to speak language) </a:t>
            </a:r>
          </a:p>
          <a:p>
            <a:r>
              <a:rPr lang="en-US" altLang="ko-KR" sz="3200" dirty="0" smtClean="0"/>
              <a:t>= A person who can speak only language</a:t>
            </a:r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Bi (Two) + Lingual (Ability to speak language) </a:t>
            </a:r>
          </a:p>
          <a:p>
            <a:r>
              <a:rPr lang="en-US" altLang="ko-KR" sz="3200" dirty="0" smtClean="0"/>
              <a:t>= A person who can speak two languages</a:t>
            </a:r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Tri (Three) + </a:t>
            </a:r>
            <a:r>
              <a:rPr lang="en-US" altLang="ko-KR" sz="3200" dirty="0" smtClean="0"/>
              <a:t>Lingual (Ability to speak language)</a:t>
            </a:r>
          </a:p>
          <a:p>
            <a:r>
              <a:rPr lang="en-US" altLang="ko-KR" sz="3200" dirty="0" smtClean="0"/>
              <a:t>= </a:t>
            </a:r>
            <a:r>
              <a:rPr lang="en-US" altLang="ko-KR" sz="3200" dirty="0" smtClean="0"/>
              <a:t>A person who can speak three languages</a:t>
            </a:r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Multi (Several) + </a:t>
            </a:r>
            <a:r>
              <a:rPr lang="en-US" altLang="ko-KR" sz="3200" dirty="0" smtClean="0"/>
              <a:t>Lingual (Ability to speak language)</a:t>
            </a:r>
          </a:p>
          <a:p>
            <a:r>
              <a:rPr lang="en-US" altLang="ko-KR" sz="3200" dirty="0" smtClean="0"/>
              <a:t>= A person who can speak more than three languages</a:t>
            </a:r>
          </a:p>
          <a:p>
            <a:endParaRPr lang="en-US" altLang="ko-KR" sz="3200" dirty="0" smtClean="0"/>
          </a:p>
          <a:p>
            <a:endParaRPr lang="en-US" altLang="ko-KR" sz="3200" dirty="0" smtClean="0"/>
          </a:p>
        </p:txBody>
      </p:sp>
    </p:spTree>
    <p:extLst>
      <p:ext uri="{BB962C8B-B14F-4D97-AF65-F5344CB8AC3E}">
        <p14:creationId xmlns:p14="http://schemas.microsoft.com/office/powerpoint/2010/main" val="36426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080" y="213078"/>
            <a:ext cx="6665615" cy="6556937"/>
          </a:xfrm>
        </p:spPr>
      </p:pic>
    </p:spTree>
    <p:extLst>
      <p:ext uri="{BB962C8B-B14F-4D97-AF65-F5344CB8AC3E}">
        <p14:creationId xmlns:p14="http://schemas.microsoft.com/office/powerpoint/2010/main" val="334739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27499" y="503819"/>
            <a:ext cx="10515600" cy="4351338"/>
          </a:xfrm>
        </p:spPr>
        <p:txBody>
          <a:bodyPr/>
          <a:lstStyle/>
          <a:p>
            <a:r>
              <a:rPr lang="en-US" altLang="ko-KR" dirty="0" smtClean="0"/>
              <a:t>Literate = A person who can read and write </a:t>
            </a:r>
          </a:p>
          <a:p>
            <a:r>
              <a:rPr lang="en-US" altLang="ko-KR" dirty="0" smtClean="0"/>
              <a:t>illiterate = A person who Unable to read or write: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458" y="1918045"/>
            <a:ext cx="3740150" cy="410250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287" y="1918045"/>
            <a:ext cx="4254500" cy="400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2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7380" y="482820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Dementia : Alzheimer’s Disease </a:t>
            </a:r>
            <a:r>
              <a:rPr lang="en-US" altLang="ko-KR" smtClean="0"/>
              <a:t>(Brain)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80" y="2692659"/>
            <a:ext cx="9601025" cy="3173986"/>
          </a:xfrm>
        </p:spPr>
      </p:pic>
    </p:spTree>
    <p:extLst>
      <p:ext uri="{BB962C8B-B14F-4D97-AF65-F5344CB8AC3E}">
        <p14:creationId xmlns:p14="http://schemas.microsoft.com/office/powerpoint/2010/main" val="75497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109</Words>
  <Application>Microsoft Office PowerPoint</Application>
  <PresentationFormat>와이드스크린</PresentationFormat>
  <Paragraphs>14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Dementia : Alzheimer’s Disease (Brain)</vt:lpstr>
    </vt:vector>
  </TitlesOfParts>
  <Company>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Susan Her</dc:creator>
  <cp:lastModifiedBy>Susan Her</cp:lastModifiedBy>
  <cp:revision>6</cp:revision>
  <dcterms:created xsi:type="dcterms:W3CDTF">2016-03-15T01:14:40Z</dcterms:created>
  <dcterms:modified xsi:type="dcterms:W3CDTF">2016-03-15T01:31:46Z</dcterms:modified>
</cp:coreProperties>
</file>