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3375" autoAdjust="0"/>
    <p:restoredTop sz="94647" autoAdjust="0"/>
  </p:normalViewPr>
  <p:slideViewPr>
    <p:cSldViewPr>
      <p:cViewPr varScale="1">
        <p:scale>
          <a:sx n="118" d="100"/>
          <a:sy n="118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ko-KR" smtClean="0"/>
              <a:t>1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0E4F0-F39E-4500-9648-9C96D8B9B2AE}" type="datetimeFigureOut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1412B-2A9E-4D19-B370-00337A4ACE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586099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ko-KR" smtClean="0"/>
              <a:t>1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C9DF2-1CE6-4261-9476-F15D8EDA3C6F}" type="datetimeFigureOut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DEA2F-9CF6-4F43-87E1-A8933C6909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646015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머리글 개체 틀 6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ko-KR" smtClean="0"/>
              <a:t>1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0963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468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34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02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4219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471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566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819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496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3673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201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6A83-9839-44A1-AE93-8A5498170B3B}" type="datetimeFigureOut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573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06A83-9839-44A1-AE93-8A5498170B3B}" type="datetimeFigureOut">
              <a:rPr lang="ko-KR" altLang="en-US" smtClean="0"/>
              <a:t>2016-03-09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967B4-0E86-490E-BE27-65AF17FEB60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17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kr/url?sa=i&amp;rct=j&amp;q=&amp;esrc=s&amp;source=images&amp;cd=&amp;cad=rja&amp;uact=8&amp;ved=0ahUKEwiF3cHfzK7LAhXBJJQKHctCDfkQjRwIBw&amp;url=http://news.nationalgeographic.com/news/energy/2012/08/pictures/120821-world-s-worst-power-outages/&amp;psig=AFQjCNG1VTD5aoqNWb0OpKDrIMDAMapCPw&amp;ust=145744091613451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.kr/url?sa=i&amp;rct=j&amp;q=&amp;esrc=s&amp;source=images&amp;cd=&amp;cad=rja&amp;uact=8&amp;ved=0ahUKEwiv3uDnxa7LAhUlHaYKHR2ZBEEQjRwIBw&amp;url=https://uwielp.wordpress.com/&amp;psig=AFQjCNEH217zYB2X8LVknfGavtueADA1Mg&amp;ust=1457439081560766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kr/url?sa=i&amp;rct=j&amp;q=&amp;esrc=s&amp;source=images&amp;cd=&amp;cad=rja&amp;uact=8&amp;ved=0ahUKEwiir9SGxK7LAhUH5KYKHaSbArEQjRwIBw&amp;url=http://www.freegreatpicture.net/tea-drinks/hd-images-of-black-tea-12587&amp;psig=AFQjCNHmPFvOshSWs4ErBprWOaAvsT-SnQ&amp;ust=1457438579331992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.kr/url?sa=i&amp;rct=j&amp;q=&amp;esrc=s&amp;source=images&amp;cd=&amp;cad=rja&amp;uact=8&amp;ved=0ahUKEwi41M3nxK7LAhWI2qYKHT2BAZ8QjRwIBw&amp;url=https://www.johnniewalker.com/en-us/our-whisky/johnnie-walker-labels/black-label/&amp;psig=AFQjCNFoUZLzm5aUsEET7G847Da_fF-0_g&amp;ust=1457438812955206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kr/url?sa=i&amp;rct=j&amp;q=&amp;esrc=s&amp;source=images&amp;cd=&amp;ved=0ahUKEwjokuSkxa7LAhUFeaYKHXjFC3QQjRwIBw&amp;url=http://nutrawiki.org/black_pepper/&amp;psig=AFQjCNEaRC9WD12_KiuKq-Nu3vbZZU-11A&amp;ust=1457438938419383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https://encrypted-tbn3.gstatic.com/images?q=tbn:ANd9GcTnrnpsdYZZ3dOnEJa6xklUnimykPxR_PnMuTNkSbRbnr-4fZd_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917" y="1275080"/>
            <a:ext cx="6400165" cy="43078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직사각형 6"/>
          <p:cNvSpPr/>
          <p:nvPr/>
        </p:nvSpPr>
        <p:spPr>
          <a:xfrm>
            <a:off x="337116" y="238075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34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blogs-images.forbes.com/rogerkay/files/2014/11/Black-Friday-Crow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953" y="1052736"/>
            <a:ext cx="8079906" cy="454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09591" y="188640"/>
            <a:ext cx="6591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321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35820"/>
            <a:ext cx="66726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Black </a:t>
            </a:r>
            <a:r>
              <a:rPr lang="en-US" altLang="ko-KR" sz="8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</a:t>
            </a:r>
            <a:r>
              <a:rPr lang="en-US" altLang="ko-KR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riday</a:t>
            </a:r>
            <a:endParaRPr lang="ko-KR" alt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23528" y="260648"/>
            <a:ext cx="6591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355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727" y="1772816"/>
            <a:ext cx="840454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dirty="0" smtClean="0"/>
              <a:t>  </a:t>
            </a:r>
          </a:p>
          <a:p>
            <a:pPr marL="514350" indent="-514350">
              <a:buAutoNum type="arabicPeriod"/>
            </a:pPr>
            <a:r>
              <a:rPr lang="en-US" altLang="ko-K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Have you ever been in these blackout situations?</a:t>
            </a:r>
          </a:p>
          <a:p>
            <a:pPr marL="514350" indent="-514350">
              <a:buAutoNum type="arabicPeriod"/>
            </a:pPr>
            <a:endParaRPr lang="ko-KR" altLang="ko-KR" sz="2800" dirty="0" smtClean="0">
              <a:latin typeface="Segoe UI" pitchFamily="34" charset="0"/>
              <a:ea typeface="HY강M" pitchFamily="18" charset="-127"/>
              <a:cs typeface="Segoe UI" pitchFamily="34" charset="0"/>
            </a:endParaRPr>
          </a:p>
          <a:p>
            <a:r>
              <a:rPr lang="en-US" altLang="ko-K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2. Where? </a:t>
            </a:r>
          </a:p>
          <a:p>
            <a:endParaRPr lang="ko-KR" altLang="ko-KR" sz="2800" dirty="0" smtClean="0">
              <a:latin typeface="Segoe UI" pitchFamily="34" charset="0"/>
              <a:ea typeface="HY강M" pitchFamily="18" charset="-127"/>
              <a:cs typeface="Segoe UI" pitchFamily="34" charset="0"/>
            </a:endParaRPr>
          </a:p>
          <a:p>
            <a:r>
              <a:rPr lang="en-US" altLang="ko-K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3. How did you feel at that time?</a:t>
            </a:r>
          </a:p>
          <a:p>
            <a:endParaRPr lang="ko-KR" altLang="ko-KR" sz="2800" dirty="0" smtClean="0">
              <a:latin typeface="Segoe UI" pitchFamily="34" charset="0"/>
              <a:ea typeface="HY강M" pitchFamily="18" charset="-127"/>
              <a:cs typeface="Segoe UI" pitchFamily="34" charset="0"/>
            </a:endParaRPr>
          </a:p>
          <a:p>
            <a:r>
              <a:rPr lang="en-US" altLang="ko-K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4. What did you do to </a:t>
            </a:r>
            <a:r>
              <a:rPr lang="en-US" altLang="ko-K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find out solution to get out </a:t>
            </a:r>
            <a:r>
              <a:rPr lang="en-US" altLang="ko-K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?</a:t>
            </a:r>
            <a:endParaRPr lang="ko-KR" altLang="ko-KR" sz="2800" dirty="0" smtClean="0">
              <a:latin typeface="Segoe UI" pitchFamily="34" charset="0"/>
              <a:ea typeface="HY강M" pitchFamily="18" charset="-127"/>
              <a:cs typeface="Segoe UI" pitchFamily="34" charset="0"/>
            </a:endParaRPr>
          </a:p>
          <a:p>
            <a:r>
              <a:rPr lang="en-US" altLang="ko-KR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 </a:t>
            </a:r>
            <a:endParaRPr lang="ko-KR" altLang="ko-KR" sz="2800" dirty="0">
              <a:latin typeface="Segoe UI" pitchFamily="34" charset="0"/>
              <a:ea typeface="HY강M" pitchFamily="18" charset="-127"/>
              <a:cs typeface="Segoe UI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81955" y="188640"/>
            <a:ext cx="6591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22588" y="1424250"/>
            <a:ext cx="83704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4400" b="1" cap="none" spc="0" dirty="0" smtClean="0">
                <a:ln w="28575">
                  <a:solidFill>
                    <a:schemeClr val="tx1">
                      <a:lumMod val="50000"/>
                      <a:lumOff val="50000"/>
                    </a:schemeClr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HY견고딕" pitchFamily="18" charset="-127"/>
                <a:ea typeface="HY견고딕" pitchFamily="18" charset="-127"/>
              </a:rPr>
              <a:t>Q</a:t>
            </a:r>
            <a:endParaRPr lang="ko-KR" altLang="en-US" sz="4400" b="1" cap="none" spc="0" dirty="0">
              <a:ln w="28575"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액자 6"/>
          <p:cNvSpPr/>
          <p:nvPr/>
        </p:nvSpPr>
        <p:spPr>
          <a:xfrm>
            <a:off x="0" y="1315622"/>
            <a:ext cx="9144000" cy="5542377"/>
          </a:xfrm>
          <a:prstGeom prst="frame">
            <a:avLst>
              <a:gd name="adj1" fmla="val 2022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55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2996951"/>
            <a:ext cx="74190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I’m so </a:t>
            </a:r>
            <a:r>
              <a:rPr lang="en-US" altLang="ko-KR" sz="4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__________</a:t>
            </a:r>
            <a:r>
              <a:rPr lang="en-US" altLang="ko-KR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 in the ___________.</a:t>
            </a:r>
            <a:endParaRPr lang="ko-KR" altLang="en-US" sz="3600" dirty="0">
              <a:latin typeface="Segoe UI" pitchFamily="34" charset="0"/>
              <a:ea typeface="HY강M" pitchFamily="18" charset="-127"/>
              <a:cs typeface="Segoe UI" pitchFamily="34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260648"/>
            <a:ext cx="65915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액자 2"/>
          <p:cNvSpPr/>
          <p:nvPr/>
        </p:nvSpPr>
        <p:spPr>
          <a:xfrm>
            <a:off x="0" y="1627929"/>
            <a:ext cx="9108504" cy="3384376"/>
          </a:xfrm>
          <a:prstGeom prst="frame">
            <a:avLst>
              <a:gd name="adj1" fmla="val 5275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C:\Users\Administrator.jh-201512291322\Desktop\blackout picture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245" y="1411287"/>
            <a:ext cx="5731510" cy="40354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직사각형 2"/>
          <p:cNvSpPr/>
          <p:nvPr/>
        </p:nvSpPr>
        <p:spPr>
          <a:xfrm>
            <a:off x="1706245" y="5157192"/>
            <a:ext cx="573151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51520" y="188640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091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C:\Users\Administrator.jh-201512291322\Desktop\blackout pictur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245" y="1521460"/>
            <a:ext cx="5731510" cy="38150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직사각형 4"/>
          <p:cNvSpPr/>
          <p:nvPr/>
        </p:nvSpPr>
        <p:spPr>
          <a:xfrm>
            <a:off x="395536" y="183071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657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TtZ_L64aYJtLV8gkYPk6Nt9Iqz2Picd71QTTgUr86rWwDh9y5pu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04664"/>
            <a:ext cx="4676775" cy="593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21331" y="217205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90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5796" y="2433082"/>
            <a:ext cx="55028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9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</a:rPr>
              <a:t>Black tea</a:t>
            </a:r>
            <a:endParaRPr lang="ko-KR" altLang="en-US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15419" y="26064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26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2.gstatic.com/images?q=tbn:ANd9GcQZHBTrFLjnsWteO6HV5KCtWI0GJaRWGHipSixySBAUPReTRtgks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60648"/>
            <a:ext cx="476250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95536" y="256347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72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636912"/>
            <a:ext cx="59586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Black label</a:t>
            </a:r>
            <a:endParaRPr lang="ko-KR" alt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61374" y="260648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839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nutrawiki.org/wp-content/uploads/Black_peppe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72045"/>
            <a:ext cx="6549330" cy="442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400605" y="309262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833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0547" y="2635820"/>
            <a:ext cx="720581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Black pepper</a:t>
            </a:r>
            <a:endParaRPr lang="ko-KR" altLang="en-US" sz="8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260648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en-US" altLang="ko-KR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576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67</Words>
  <Application>Microsoft Office PowerPoint</Application>
  <PresentationFormat>화면 슬라이드 쇼(4:3)</PresentationFormat>
  <Paragraphs>29</Paragraphs>
  <Slides>13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20</cp:revision>
  <dcterms:created xsi:type="dcterms:W3CDTF">2016-03-07T11:55:39Z</dcterms:created>
  <dcterms:modified xsi:type="dcterms:W3CDTF">2016-03-09T11:42:05Z</dcterms:modified>
</cp:coreProperties>
</file>