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4" r:id="rId5"/>
    <p:sldId id="265" r:id="rId6"/>
    <p:sldId id="262" r:id="rId7"/>
    <p:sldId id="263" r:id="rId8"/>
    <p:sldId id="266" r:id="rId9"/>
    <p:sldId id="267" r:id="rId10"/>
    <p:sldId id="268" r:id="rId11"/>
    <p:sldId id="259" r:id="rId12"/>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endParaRPr lang="ko-KR" altLang="en-US"/>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ko-KR" altLang="en-US"/>
          </a:p>
        </p:txBody>
      </p:sp>
      <p:sp>
        <p:nvSpPr>
          <p:cNvPr id="4" name="날짜 개체 틀 3"/>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357357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날짜 개체 틀 3"/>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119798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a:t>마스터 제목 스타일 편집</a:t>
            </a:r>
            <a:endParaRPr lang="ko-KR" altLang="en-US"/>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날짜 개체 틀 3"/>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61490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ko-KR" altLang="en-US"/>
          </a:p>
        </p:txBody>
      </p:sp>
      <p:sp>
        <p:nvSpPr>
          <p:cNvPr id="3" name="내용 개체 틀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날짜 개체 틀 3"/>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355455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endParaRPr lang="ko-KR" altLang="en-US"/>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24834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ko-KR" altLang="en-US"/>
          </a:p>
        </p:txBody>
      </p:sp>
      <p:sp>
        <p:nvSpPr>
          <p:cNvPr id="3" name="내용 개체 틀 2"/>
          <p:cNvSpPr>
            <a:spLocks noGrp="1"/>
          </p:cNvSpPr>
          <p:nvPr>
            <p:ph sz="half" idx="1"/>
          </p:nvPr>
        </p:nvSpPr>
        <p:spPr>
          <a:xfrm>
            <a:off x="838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내용 개체 틀 3"/>
          <p:cNvSpPr>
            <a:spLocks noGrp="1"/>
          </p:cNvSpPr>
          <p:nvPr>
            <p:ph sz="half" idx="2"/>
          </p:nvPr>
        </p:nvSpPr>
        <p:spPr>
          <a:xfrm>
            <a:off x="6172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5" name="날짜 개체 틀 4"/>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1370012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a:t>마스터 제목 스타일 편집</a:t>
            </a:r>
            <a:endParaRPr lang="ko-KR" altLang="en-US"/>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내용 개체 틀 3"/>
          <p:cNvSpPr>
            <a:spLocks noGrp="1"/>
          </p:cNvSpPr>
          <p:nvPr>
            <p:ph sz="half" idx="2"/>
          </p:nvPr>
        </p:nvSpPr>
        <p:spPr>
          <a:xfrm>
            <a:off x="839788" y="2505075"/>
            <a:ext cx="515778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7" name="날짜 개체 틀 6"/>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409090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endParaRPr lang="ko-KR" altLang="en-US"/>
          </a:p>
        </p:txBody>
      </p:sp>
      <p:sp>
        <p:nvSpPr>
          <p:cNvPr id="3" name="날짜 개체 틀 2"/>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357294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114124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ko-KR" altLang="en-US"/>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245061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endParaRPr lang="ko-KR" altLang="en-US"/>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p:cNvSpPr>
            <a:spLocks noGrp="1"/>
          </p:cNvSpPr>
          <p:nvPr>
            <p:ph type="dt" sz="half" idx="10"/>
          </p:nvPr>
        </p:nvSpPr>
        <p:spPr/>
        <p:txBody>
          <a:bodyPr/>
          <a:lstStyle/>
          <a:p>
            <a:fld id="{3CCC51F5-6C67-49AF-AA49-7201D2955EBE}" type="datetimeFigureOut">
              <a:rPr lang="ko-KR" altLang="en-US" smtClean="0"/>
              <a:t>2016-03-17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297503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endParaRPr lang="ko-KR" altLang="en-US"/>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ko-KR" altLang="en-US"/>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C51F5-6C67-49AF-AA49-7201D2955EBE}" type="datetimeFigureOut">
              <a:rPr lang="ko-KR" altLang="en-US" smtClean="0"/>
              <a:t>2016-03-17</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A1C3B-A1AB-4379-863B-26FF342AC6F3}" type="slidenum">
              <a:rPr lang="ko-KR" altLang="en-US" smtClean="0"/>
              <a:t>‹#›</a:t>
            </a:fld>
            <a:endParaRPr lang="ko-KR" altLang="en-US"/>
          </a:p>
        </p:txBody>
      </p:sp>
    </p:spTree>
    <p:extLst>
      <p:ext uri="{BB962C8B-B14F-4D97-AF65-F5344CB8AC3E}">
        <p14:creationId xmlns:p14="http://schemas.microsoft.com/office/powerpoint/2010/main" val="922552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26" name="Picture 2" descr="https://upload.wikimedia.org/wikipedia/commons/thumb/8/88/Maze_simple.svg/220px-Maze_simpl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5299" y="1797125"/>
            <a:ext cx="3056142" cy="23695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hinkmaze.com/wp-content/uploads/Apple_maze_pr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2193" y="477373"/>
            <a:ext cx="6094121" cy="5272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018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838200" y="985520"/>
            <a:ext cx="10515600" cy="5191443"/>
          </a:xfrm>
        </p:spPr>
        <p:txBody>
          <a:bodyPr>
            <a:normAutofit fontScale="92500" lnSpcReduction="10000"/>
          </a:bodyPr>
          <a:lstStyle/>
          <a:p>
            <a:r>
              <a:rPr lang="en-US" altLang="ko-KR" dirty="0"/>
              <a:t>Talking about the story they heard, the story is about finding their “cheese” and seeing themselves in the “Maze”.</a:t>
            </a:r>
          </a:p>
          <a:p>
            <a:r>
              <a:rPr lang="en-US" altLang="ko-KR" dirty="0"/>
              <a:t>Sniff : who sniffs out change early</a:t>
            </a:r>
          </a:p>
          <a:p>
            <a:r>
              <a:rPr lang="en-US" altLang="ko-KR" dirty="0"/>
              <a:t>Scurry: who scurries into action</a:t>
            </a:r>
          </a:p>
          <a:p>
            <a:r>
              <a:rPr lang="en-US" altLang="ko-KR" dirty="0"/>
              <a:t>Hem: who denies and resists changes as he fears it will lead to something worse</a:t>
            </a:r>
          </a:p>
          <a:p>
            <a:r>
              <a:rPr lang="en-US" altLang="ko-KR" dirty="0"/>
              <a:t>Haw: who learns to adapt in time when he sees changing can lead to something better!</a:t>
            </a:r>
          </a:p>
          <a:p>
            <a:r>
              <a:rPr lang="en-US" altLang="ko-KR" dirty="0"/>
              <a:t>“cheese” being a metaphor for what we want to have in life, whether it is a job, a relationship, money so on.</a:t>
            </a:r>
          </a:p>
          <a:p>
            <a:r>
              <a:rPr lang="en-US" altLang="ko-KR" dirty="0"/>
              <a:t>“maze” represents where you spend time looking for what you want. It can be the organization you work in, the community you live in, or the relationships you have in your life.</a:t>
            </a:r>
          </a:p>
          <a:p>
            <a:endParaRPr lang="ko-KR" altLang="ko-KR" dirty="0"/>
          </a:p>
          <a:p>
            <a:pPr marL="0" indent="0">
              <a:buNone/>
            </a:pPr>
            <a:endParaRPr lang="ko-KR" altLang="en-US" dirty="0"/>
          </a:p>
        </p:txBody>
      </p:sp>
      <p:sp>
        <p:nvSpPr>
          <p:cNvPr id="4" name="제목 3"/>
          <p:cNvSpPr>
            <a:spLocks noGrp="1"/>
          </p:cNvSpPr>
          <p:nvPr>
            <p:ph type="title"/>
          </p:nvPr>
        </p:nvSpPr>
        <p:spPr>
          <a:xfrm>
            <a:off x="838200" y="365125"/>
            <a:ext cx="10515600" cy="386715"/>
          </a:xfrm>
        </p:spPr>
        <p:txBody>
          <a:bodyPr>
            <a:normAutofit fontScale="90000"/>
          </a:bodyPr>
          <a:lstStyle/>
          <a:p>
            <a:endParaRPr lang="ko-KR" altLang="en-US" dirty="0"/>
          </a:p>
        </p:txBody>
      </p:sp>
    </p:spTree>
    <p:extLst>
      <p:ext uri="{BB962C8B-B14F-4D97-AF65-F5344CB8AC3E}">
        <p14:creationId xmlns:p14="http://schemas.microsoft.com/office/powerpoint/2010/main" val="1274993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995680" y="890399"/>
            <a:ext cx="10129520" cy="4339650"/>
          </a:xfrm>
          <a:prstGeom prst="rect">
            <a:avLst/>
          </a:prstGeom>
        </p:spPr>
        <p:txBody>
          <a:bodyPr wrap="square">
            <a:spAutoFit/>
          </a:bodyPr>
          <a:lstStyle/>
          <a:p>
            <a:pPr>
              <a:lnSpc>
                <a:spcPct val="200000"/>
              </a:lnSpc>
              <a:spcAft>
                <a:spcPts val="0"/>
              </a:spcAft>
            </a:pPr>
            <a:r>
              <a:rPr lang="en-US" altLang="ko-KR" sz="2000" dirty="0"/>
              <a:t>Melanie says on p. 91 that, “old cheese is like old stuff you do all the time and don’t even think about…like old behavior that you need to stop.”  What are some old behaviors (habits) or “cheese” that you want to stop doing?</a:t>
            </a:r>
          </a:p>
          <a:p>
            <a:pPr>
              <a:lnSpc>
                <a:spcPct val="200000"/>
              </a:lnSpc>
              <a:spcAft>
                <a:spcPts val="0"/>
              </a:spcAft>
            </a:pPr>
            <a:endParaRPr lang="en-US" altLang="ko-KR" sz="2000" dirty="0"/>
          </a:p>
          <a:p>
            <a:pPr>
              <a:lnSpc>
                <a:spcPct val="200000"/>
              </a:lnSpc>
              <a:spcAft>
                <a:spcPts val="0"/>
              </a:spcAft>
            </a:pPr>
            <a:r>
              <a:rPr lang="en-US" altLang="ko-KR" sz="2000" dirty="0"/>
              <a:t>If the company you are working for, its business had already fallen off so badly and there were a rumor that company decided to let people go. What </a:t>
            </a:r>
            <a:r>
              <a:rPr lang="en-US" altLang="ko-KR" sz="2000"/>
              <a:t>would you do??? </a:t>
            </a:r>
            <a:endParaRPr lang="ko-KR" altLang="ko-KR" sz="2000" dirty="0"/>
          </a:p>
          <a:p>
            <a:pPr>
              <a:spcAft>
                <a:spcPts val="0"/>
              </a:spcAft>
            </a:pPr>
            <a:br>
              <a:rPr lang="en-US" altLang="ko-KR" b="1" kern="0" dirty="0">
                <a:latin typeface="Times New Roman" panose="02020603050405020304" pitchFamily="18" charset="0"/>
              </a:rPr>
            </a:br>
            <a:r>
              <a:rPr lang="en-US" altLang="ko-KR" b="1" kern="0" dirty="0">
                <a:latin typeface="Times New Roman" panose="02020603050405020304" pitchFamily="18" charset="0"/>
              </a:rPr>
              <a:t> </a:t>
            </a:r>
            <a:endParaRPr lang="ko-KR" altLang="ko-KR" b="1" kern="0" dirty="0">
              <a:latin typeface="Times New Roman" panose="02020603050405020304" pitchFamily="18" charset="0"/>
            </a:endParaRPr>
          </a:p>
        </p:txBody>
      </p:sp>
    </p:spTree>
    <p:extLst>
      <p:ext uri="{BB962C8B-B14F-4D97-AF65-F5344CB8AC3E}">
        <p14:creationId xmlns:p14="http://schemas.microsoft.com/office/powerpoint/2010/main" val="377396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1517142"/>
          </a:xfrm>
        </p:spPr>
        <p:txBody>
          <a:bodyPr>
            <a:normAutofit/>
          </a:bodyPr>
          <a:lstStyle/>
          <a:p>
            <a:r>
              <a:rPr lang="en-US" altLang="ko-KR" sz="8000" dirty="0"/>
              <a:t>Maze</a:t>
            </a:r>
            <a:endParaRPr lang="ko-KR" altLang="en-US" sz="8000" dirty="0"/>
          </a:p>
        </p:txBody>
      </p:sp>
      <p:sp>
        <p:nvSpPr>
          <p:cNvPr id="3" name="부제목 2"/>
          <p:cNvSpPr>
            <a:spLocks noGrp="1"/>
          </p:cNvSpPr>
          <p:nvPr>
            <p:ph type="subTitle" idx="1"/>
          </p:nvPr>
        </p:nvSpPr>
        <p:spPr>
          <a:xfrm>
            <a:off x="1524000" y="3195687"/>
            <a:ext cx="9144000" cy="2062113"/>
          </a:xfrm>
        </p:spPr>
        <p:txBody>
          <a:bodyPr>
            <a:noAutofit/>
          </a:bodyPr>
          <a:lstStyle/>
          <a:p>
            <a:r>
              <a:rPr lang="en-US" altLang="ko-KR" sz="4000" dirty="0"/>
              <a:t>a complicated system of paths or passages that people try to find their way through for entertainment, puzzle</a:t>
            </a:r>
            <a:endParaRPr lang="ko-KR" altLang="en-US" sz="4000" dirty="0"/>
          </a:p>
        </p:txBody>
      </p:sp>
    </p:spTree>
    <p:extLst>
      <p:ext uri="{BB962C8B-B14F-4D97-AF65-F5344CB8AC3E}">
        <p14:creationId xmlns:p14="http://schemas.microsoft.com/office/powerpoint/2010/main" val="91574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1441728"/>
          </a:xfrm>
        </p:spPr>
        <p:txBody>
          <a:bodyPr/>
          <a:lstStyle/>
          <a:p>
            <a:r>
              <a:rPr lang="en-US" altLang="ko-KR" sz="8000" dirty="0"/>
              <a:t>Sniff</a:t>
            </a:r>
            <a:endParaRPr lang="ko-KR" altLang="en-US" sz="8000" dirty="0"/>
          </a:p>
        </p:txBody>
      </p:sp>
      <p:sp>
        <p:nvSpPr>
          <p:cNvPr id="3" name="부제목 2"/>
          <p:cNvSpPr>
            <a:spLocks noGrp="1"/>
          </p:cNvSpPr>
          <p:nvPr>
            <p:ph type="subTitle" idx="1"/>
          </p:nvPr>
        </p:nvSpPr>
        <p:spPr>
          <a:xfrm>
            <a:off x="396240" y="3373120"/>
            <a:ext cx="11358880" cy="2611120"/>
          </a:xfrm>
        </p:spPr>
        <p:txBody>
          <a:bodyPr>
            <a:normAutofit/>
          </a:bodyPr>
          <a:lstStyle/>
          <a:p>
            <a:r>
              <a:rPr lang="en-US" altLang="ko-KR" sz="4000" dirty="0"/>
              <a:t>to smell something by taking air in </a:t>
            </a:r>
          </a:p>
          <a:p>
            <a:r>
              <a:rPr lang="en-US" altLang="ko-KR" sz="4000" dirty="0"/>
              <a:t>through your nose</a:t>
            </a:r>
          </a:p>
          <a:p>
            <a:endParaRPr lang="ko-KR" altLang="en-US" dirty="0"/>
          </a:p>
        </p:txBody>
      </p:sp>
    </p:spTree>
    <p:extLst>
      <p:ext uri="{BB962C8B-B14F-4D97-AF65-F5344CB8AC3E}">
        <p14:creationId xmlns:p14="http://schemas.microsoft.com/office/powerpoint/2010/main" val="279355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unclebaron.com/images/blog/butt_sniffing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440" y="508000"/>
            <a:ext cx="8229600" cy="5709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044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farm5.staticflickr.com/4071/4537942289_ecd01bc4f3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640" y="271780"/>
            <a:ext cx="10723880" cy="648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313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1529397"/>
          </a:xfrm>
        </p:spPr>
        <p:txBody>
          <a:bodyPr>
            <a:normAutofit/>
          </a:bodyPr>
          <a:lstStyle/>
          <a:p>
            <a:r>
              <a:rPr lang="en-US" altLang="ko-KR" sz="8000" dirty="0"/>
              <a:t>Scurry</a:t>
            </a:r>
            <a:endParaRPr lang="ko-KR" altLang="en-US" sz="8000" dirty="0"/>
          </a:p>
        </p:txBody>
      </p:sp>
      <p:sp>
        <p:nvSpPr>
          <p:cNvPr id="3" name="부제목 2"/>
          <p:cNvSpPr>
            <a:spLocks noGrp="1"/>
          </p:cNvSpPr>
          <p:nvPr>
            <p:ph type="subTitle" idx="1"/>
          </p:nvPr>
        </p:nvSpPr>
        <p:spPr/>
        <p:txBody>
          <a:bodyPr/>
          <a:lstStyle/>
          <a:p>
            <a:r>
              <a:rPr lang="en-US" altLang="ko-KR" sz="3600" dirty="0"/>
              <a:t>to move quickly, with small , short steps</a:t>
            </a:r>
          </a:p>
          <a:p>
            <a:r>
              <a:rPr lang="en-US" altLang="ko-KR" sz="3600" dirty="0"/>
              <a:t>Ex)the mouse scurried across the floor</a:t>
            </a:r>
          </a:p>
          <a:p>
            <a:endParaRPr lang="ko-KR" altLang="en-US" dirty="0"/>
          </a:p>
        </p:txBody>
      </p:sp>
    </p:spTree>
    <p:extLst>
      <p:ext uri="{BB962C8B-B14F-4D97-AF65-F5344CB8AC3E}">
        <p14:creationId xmlns:p14="http://schemas.microsoft.com/office/powerpoint/2010/main" val="2658990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1498917"/>
          </a:xfrm>
        </p:spPr>
        <p:txBody>
          <a:bodyPr>
            <a:normAutofit/>
          </a:bodyPr>
          <a:lstStyle/>
          <a:p>
            <a:r>
              <a:rPr lang="en-US" altLang="ko-KR" sz="8000" dirty="0"/>
              <a:t>Hem and haw</a:t>
            </a:r>
            <a:endParaRPr lang="ko-KR" altLang="en-US" sz="8000" dirty="0"/>
          </a:p>
        </p:txBody>
      </p:sp>
      <p:sp>
        <p:nvSpPr>
          <p:cNvPr id="3" name="부제목 2"/>
          <p:cNvSpPr>
            <a:spLocks noGrp="1"/>
          </p:cNvSpPr>
          <p:nvPr>
            <p:ph type="subTitle" idx="1"/>
          </p:nvPr>
        </p:nvSpPr>
        <p:spPr>
          <a:xfrm>
            <a:off x="1524000" y="3129280"/>
            <a:ext cx="9144000" cy="2128520"/>
          </a:xfrm>
        </p:spPr>
        <p:txBody>
          <a:bodyPr>
            <a:normAutofit/>
          </a:bodyPr>
          <a:lstStyle/>
          <a:p>
            <a:r>
              <a:rPr lang="en-US" altLang="ko-KR" sz="3600" dirty="0"/>
              <a:t>to be uncertain and take a long time deciding something</a:t>
            </a:r>
          </a:p>
          <a:p>
            <a:endParaRPr lang="ko-KR" altLang="en-US" dirty="0"/>
          </a:p>
        </p:txBody>
      </p:sp>
    </p:spTree>
    <p:extLst>
      <p:ext uri="{BB962C8B-B14F-4D97-AF65-F5344CB8AC3E}">
        <p14:creationId xmlns:p14="http://schemas.microsoft.com/office/powerpoint/2010/main" val="1002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ownermag.com/wp-content/uploads/2014/02/decision-woman-yesn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1562" y="261937"/>
            <a:ext cx="6905625" cy="630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379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38200" y="365125"/>
            <a:ext cx="10515600" cy="274955"/>
          </a:xfrm>
        </p:spPr>
        <p:txBody>
          <a:bodyPr>
            <a:noAutofit/>
          </a:bodyPr>
          <a:lstStyle/>
          <a:p>
            <a:r>
              <a:rPr lang="en-US" altLang="ko-KR" sz="3600" i="1" dirty="0"/>
              <a:t>Discuss after reading</a:t>
            </a:r>
            <a:endParaRPr lang="ko-KR" altLang="en-US" sz="3600" i="1" dirty="0"/>
          </a:p>
        </p:txBody>
      </p:sp>
      <p:sp>
        <p:nvSpPr>
          <p:cNvPr id="3" name="내용 개체 틀 2"/>
          <p:cNvSpPr>
            <a:spLocks noGrp="1"/>
          </p:cNvSpPr>
          <p:nvPr>
            <p:ph idx="1"/>
          </p:nvPr>
        </p:nvSpPr>
        <p:spPr>
          <a:xfrm>
            <a:off x="838200" y="1056640"/>
            <a:ext cx="10515600" cy="5120323"/>
          </a:xfrm>
        </p:spPr>
        <p:txBody>
          <a:bodyPr/>
          <a:lstStyle/>
          <a:p>
            <a:r>
              <a:rPr lang="en-US" altLang="ko-KR" dirty="0"/>
              <a:t>What are they talking about?</a:t>
            </a:r>
          </a:p>
          <a:p>
            <a:endParaRPr lang="en-US" altLang="ko-KR" dirty="0"/>
          </a:p>
          <a:p>
            <a:r>
              <a:rPr lang="en-US" altLang="ko-KR" dirty="0"/>
              <a:t>What is the name of 4 characters? (Circle them)</a:t>
            </a:r>
          </a:p>
          <a:p>
            <a:endParaRPr lang="en-US" altLang="ko-KR" dirty="0"/>
          </a:p>
          <a:p>
            <a:r>
              <a:rPr lang="en-US" altLang="ko-KR" dirty="0"/>
              <a:t>What are the personalities of those 4 characters? </a:t>
            </a:r>
          </a:p>
          <a:p>
            <a:pPr marL="0" indent="0">
              <a:buNone/>
            </a:pPr>
            <a:r>
              <a:rPr lang="en-US" altLang="ko-KR" dirty="0"/>
              <a:t>(Underline them)</a:t>
            </a:r>
          </a:p>
          <a:p>
            <a:endParaRPr lang="en-US" altLang="ko-KR" dirty="0"/>
          </a:p>
          <a:p>
            <a:r>
              <a:rPr lang="en-US" altLang="ko-KR" dirty="0"/>
              <a:t>What does the “Maze” in the story represent?</a:t>
            </a:r>
          </a:p>
          <a:p>
            <a:endParaRPr lang="en-US" altLang="ko-KR" dirty="0"/>
          </a:p>
          <a:p>
            <a:r>
              <a:rPr lang="en-US" altLang="ko-KR" dirty="0"/>
              <a:t> “cheese” being a metaphor for _______________</a:t>
            </a:r>
          </a:p>
          <a:p>
            <a:endParaRPr lang="en-US" altLang="ko-KR" dirty="0"/>
          </a:p>
          <a:p>
            <a:endParaRPr lang="ko-KR" altLang="en-US" dirty="0"/>
          </a:p>
        </p:txBody>
      </p:sp>
    </p:spTree>
    <p:extLst>
      <p:ext uri="{BB962C8B-B14F-4D97-AF65-F5344CB8AC3E}">
        <p14:creationId xmlns:p14="http://schemas.microsoft.com/office/powerpoint/2010/main" val="819949044"/>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337</Words>
  <Application>Microsoft Office PowerPoint</Application>
  <PresentationFormat>와이드스크린</PresentationFormat>
  <Paragraphs>32</Paragraphs>
  <Slides>11</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11</vt:i4>
      </vt:variant>
    </vt:vector>
  </HeadingPairs>
  <TitlesOfParts>
    <vt:vector size="15" baseType="lpstr">
      <vt:lpstr>맑은 고딕</vt:lpstr>
      <vt:lpstr>Arial</vt:lpstr>
      <vt:lpstr>Times New Roman</vt:lpstr>
      <vt:lpstr>Office 테마</vt:lpstr>
      <vt:lpstr>PowerPoint 프레젠테이션</vt:lpstr>
      <vt:lpstr>Maze</vt:lpstr>
      <vt:lpstr>Sniff</vt:lpstr>
      <vt:lpstr>PowerPoint 프레젠테이션</vt:lpstr>
      <vt:lpstr>PowerPoint 프레젠테이션</vt:lpstr>
      <vt:lpstr>Scurry</vt:lpstr>
      <vt:lpstr>Hem and haw</vt:lpstr>
      <vt:lpstr>PowerPoint 프레젠테이션</vt:lpstr>
      <vt:lpstr>Discuss after reading</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ilhye jeong</dc:creator>
  <cp:lastModifiedBy>ilhye jeong</cp:lastModifiedBy>
  <cp:revision>12</cp:revision>
  <dcterms:created xsi:type="dcterms:W3CDTF">2016-03-16T16:42:58Z</dcterms:created>
  <dcterms:modified xsi:type="dcterms:W3CDTF">2016-03-16T19:48:34Z</dcterms:modified>
</cp:coreProperties>
</file>