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35C489-6C98-412C-A1AE-6E954C6A0770}" type="datetimeFigureOut">
              <a:rPr lang="ko-KR" altLang="en-US" smtClean="0"/>
              <a:t>2016-03-23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6CFBEC-5476-47B3-968D-D0B675B481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617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81A8-5739-4D85-9735-8BC81DCB8DAE}" type="datetime1">
              <a:rPr lang="ko-KR" altLang="en-US" smtClean="0"/>
              <a:t>2016-03-23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BC68-3ABE-4603-A5C0-D6A5E086A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4082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6F3D-491F-4096-B9CA-F8EAC004FBF3}" type="datetime1">
              <a:rPr lang="ko-KR" altLang="en-US" smtClean="0"/>
              <a:t>2016-03-23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BC68-3ABE-4603-A5C0-D6A5E086A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3761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FBF1-3D38-41FF-9419-A7A223550471}" type="datetime1">
              <a:rPr lang="ko-KR" altLang="en-US" smtClean="0"/>
              <a:t>2016-03-23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BC68-3ABE-4603-A5C0-D6A5E086A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2781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C40C-C7B0-4971-B38A-47F983F685D8}" type="datetime1">
              <a:rPr lang="ko-KR" altLang="en-US" smtClean="0"/>
              <a:t>2016-03-23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BC68-3ABE-4603-A5C0-D6A5E086A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870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3040-E8B3-48BD-A903-CF6670583C4D}" type="datetime1">
              <a:rPr lang="ko-KR" altLang="en-US" smtClean="0"/>
              <a:t>2016-03-23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BC68-3ABE-4603-A5C0-D6A5E086A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8986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8773-877B-4EEC-9BCA-D006A0E26D9F}" type="datetime1">
              <a:rPr lang="ko-KR" altLang="en-US" smtClean="0"/>
              <a:t>2016-03-23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BC68-3ABE-4603-A5C0-D6A5E086A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0617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27CC-7681-449E-AF15-6CAA02F528A2}" type="datetime1">
              <a:rPr lang="ko-KR" altLang="en-US" smtClean="0"/>
              <a:t>2016-03-23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BC68-3ABE-4603-A5C0-D6A5E086A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0208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BA54C-7B66-45EC-AA20-9879E2F41CBF}" type="datetime1">
              <a:rPr lang="ko-KR" altLang="en-US" smtClean="0"/>
              <a:t>2016-03-23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BC68-3ABE-4603-A5C0-D6A5E086A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2222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A793-F954-4BB3-9671-3232504BC7A3}" type="datetime1">
              <a:rPr lang="ko-KR" altLang="en-US" smtClean="0"/>
              <a:t>2016-03-23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BC68-3ABE-4603-A5C0-D6A5E086A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7456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32A63-9BC1-470D-9A25-0AC30311C5F8}" type="datetime1">
              <a:rPr lang="ko-KR" altLang="en-US" smtClean="0"/>
              <a:t>2016-03-23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BC68-3ABE-4603-A5C0-D6A5E086A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8737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4733-461D-4C71-B1FD-2AF8E338AB9B}" type="datetime1">
              <a:rPr lang="ko-KR" altLang="en-US" smtClean="0"/>
              <a:t>2016-03-23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BC68-3ABE-4603-A5C0-D6A5E086A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0699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F2B69-34F4-42B9-9AA6-B9AC95A5B842}" type="datetime1">
              <a:rPr lang="ko-KR" altLang="en-US" smtClean="0"/>
              <a:t>2016-03-23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EBC68-3ABE-4603-A5C0-D6A5E086A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2559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/>
          <p:nvPr/>
        </p:nvPicPr>
        <p:blipFill>
          <a:blip r:embed="rId2"/>
          <a:stretch>
            <a:fillRect/>
          </a:stretch>
        </p:blipFill>
        <p:spPr>
          <a:xfrm>
            <a:off x="141395" y="4420"/>
            <a:ext cx="8928992" cy="6520924"/>
          </a:xfrm>
          <a:prstGeom prst="rect">
            <a:avLst/>
          </a:prstGeom>
          <a:solidFill>
            <a:srgbClr val="7030A0"/>
          </a:solidFill>
        </p:spPr>
      </p:pic>
      <p:sp>
        <p:nvSpPr>
          <p:cNvPr id="5" name="직사각형 4"/>
          <p:cNvSpPr/>
          <p:nvPr/>
        </p:nvSpPr>
        <p:spPr>
          <a:xfrm>
            <a:off x="143532" y="0"/>
            <a:ext cx="8928992" cy="5269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143532" y="2780928"/>
            <a:ext cx="972084" cy="15841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316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0</Words>
  <Application>Microsoft Office PowerPoint</Application>
  <PresentationFormat>화면 슬라이드 쇼(4:3)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7</cp:revision>
  <dcterms:created xsi:type="dcterms:W3CDTF">2016-03-22T11:58:15Z</dcterms:created>
  <dcterms:modified xsi:type="dcterms:W3CDTF">2016-03-23T10:33:44Z</dcterms:modified>
</cp:coreProperties>
</file>