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38C8A-8232-45F6-903D-AE2D74458F1F}" type="datetimeFigureOut">
              <a:rPr lang="ko-KR" altLang="en-US" smtClean="0"/>
              <a:t>2016-03-24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62BC2-F73C-44A2-B46D-4F8474C2B9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9854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89212" y="471340"/>
            <a:ext cx="8915400" cy="59483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ko-KR" sz="2800" kern="100" dirty="0"/>
              <a:t>A: I’</a:t>
            </a:r>
            <a:r>
              <a:rPr lang="en-US" altLang="ko-KR" sz="2800" u="sng" kern="100" dirty="0"/>
              <a:t>m going to </a:t>
            </a:r>
            <a:r>
              <a:rPr lang="en-US" altLang="ko-KR" sz="2800" kern="100" dirty="0"/>
              <a:t>make “to do list” for tomorrow.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ko-KR" sz="2800" kern="100" dirty="0"/>
              <a:t>B: what are you going to do?</a:t>
            </a:r>
            <a:endParaRPr lang="ko-KR" altLang="ko-KR" sz="2800" kern="1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ko-KR" sz="2800" kern="100" dirty="0"/>
              <a:t>A: I’</a:t>
            </a:r>
            <a:r>
              <a:rPr lang="en-US" altLang="ko-KR" sz="2800" u="sng" kern="100" dirty="0"/>
              <a:t>m going to </a:t>
            </a:r>
            <a:r>
              <a:rPr lang="en-US" altLang="ko-KR" sz="2800" kern="100" dirty="0"/>
              <a:t>clean the house.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ko-KR" sz="2800" kern="100" dirty="0"/>
              <a:t>    Then, I’</a:t>
            </a:r>
            <a:r>
              <a:rPr lang="en-US" altLang="ko-KR" sz="2800" u="sng" kern="100" dirty="0"/>
              <a:t>m going to</a:t>
            </a:r>
            <a:r>
              <a:rPr lang="en-US" altLang="ko-KR" sz="2800" kern="100" dirty="0"/>
              <a:t> go grocery shopping.</a:t>
            </a:r>
            <a:endParaRPr lang="ko-KR" altLang="ko-KR" sz="2800" kern="1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ko-KR" sz="2800" kern="100" dirty="0"/>
              <a:t>B: I need to go, too. Let’s go together.</a:t>
            </a:r>
            <a:endParaRPr lang="ko-KR" altLang="ko-KR" sz="2800" kern="1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ko-KR" sz="2800" kern="100" dirty="0"/>
              <a:t>A: ok, I </a:t>
            </a:r>
            <a:r>
              <a:rPr lang="en-US" altLang="ko-KR" sz="2800" u="sng" kern="100" dirty="0"/>
              <a:t>will </a:t>
            </a:r>
            <a:r>
              <a:rPr lang="en-US" altLang="ko-KR" sz="2800" kern="100" dirty="0"/>
              <a:t>pick you up.</a:t>
            </a:r>
            <a:endParaRPr lang="ko-KR" altLang="ko-KR" sz="2800" kern="1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ko-KR" sz="2800" kern="100" dirty="0"/>
              <a:t>B: will you give me a call when you leave your house?</a:t>
            </a:r>
            <a:endParaRPr lang="ko-KR" altLang="ko-KR" sz="2800" kern="1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ko-KR" sz="2800" kern="100" dirty="0"/>
              <a:t>A: sure, I </a:t>
            </a:r>
            <a:r>
              <a:rPr lang="en-US" altLang="ko-KR" sz="2800" u="sng" kern="100" dirty="0"/>
              <a:t>will </a:t>
            </a:r>
            <a:r>
              <a:rPr lang="en-US" altLang="ko-KR" sz="2800" kern="100" dirty="0"/>
              <a:t>call you.</a:t>
            </a:r>
            <a:endParaRPr lang="ko-KR" altLang="ko-KR" sz="2800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3181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b="1" dirty="0"/>
              <a:t>Will / Be going to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1" i="1" dirty="0"/>
              <a:t>Will </a:t>
            </a:r>
            <a:endParaRPr lang="ko-KR" altLang="en-US" b="1" i="1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/>
              <a:t>To make decisions that are made quickly at the time of speaking</a:t>
            </a:r>
          </a:p>
          <a:p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ko-KR" b="1" i="1" dirty="0"/>
              <a:t>Be going to</a:t>
            </a:r>
            <a:endParaRPr lang="ko-KR" altLang="en-US" b="1" i="1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ko-KR" dirty="0"/>
              <a:t>Decisions were made before the time of speaking</a:t>
            </a:r>
          </a:p>
          <a:p>
            <a:r>
              <a:rPr lang="en-US" altLang="ko-KR" dirty="0"/>
              <a:t>Pre-planned</a:t>
            </a:r>
          </a:p>
        </p:txBody>
      </p:sp>
    </p:spTree>
    <p:extLst>
      <p:ext uri="{BB962C8B-B14F-4D97-AF65-F5344CB8AC3E}">
        <p14:creationId xmlns:p14="http://schemas.microsoft.com/office/powerpoint/2010/main" val="273166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Exceptions for “Will”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89212" y="1539240"/>
            <a:ext cx="8915400" cy="437198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Promise</a:t>
            </a:r>
          </a:p>
          <a:p>
            <a:pPr marL="0" indent="0">
              <a:buNone/>
            </a:pPr>
            <a:r>
              <a:rPr lang="en-US" altLang="ko-KR" dirty="0"/>
              <a:t>        ex) I will get back to you asap.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Future fact</a:t>
            </a:r>
          </a:p>
          <a:p>
            <a:pPr marL="0" indent="0">
              <a:buNone/>
            </a:pPr>
            <a:r>
              <a:rPr lang="en-US" altLang="ko-KR" dirty="0"/>
              <a:t>        ex) the winter Olympic in 2018 will held in </a:t>
            </a:r>
            <a:r>
              <a:rPr lang="ko-KR" altLang="en-US" dirty="0"/>
              <a:t>평창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Request</a:t>
            </a:r>
          </a:p>
          <a:p>
            <a:pPr marL="0" indent="0">
              <a:buNone/>
            </a:pPr>
            <a:r>
              <a:rPr lang="en-US" altLang="ko-KR" dirty="0"/>
              <a:t>      ex) will you help me?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With words like, “probably” or “possibly”</a:t>
            </a:r>
          </a:p>
          <a:p>
            <a:pPr marL="0" indent="0">
              <a:buNone/>
            </a:pPr>
            <a:r>
              <a:rPr lang="en-US" altLang="ko-KR" dirty="0"/>
              <a:t>      ex) I will probably be in Europe in June</a:t>
            </a:r>
          </a:p>
          <a:p>
            <a:pPr marL="0" indent="0">
              <a:buNone/>
            </a:pPr>
            <a:r>
              <a:rPr lang="en-US" altLang="ko-KR" dirty="0"/>
              <a:t>       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822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줄기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</TotalTime>
  <Words>181</Words>
  <Application>Microsoft Office PowerPoint</Application>
  <PresentationFormat>와이드스크린</PresentationFormat>
  <Paragraphs>28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HY중고딕</vt:lpstr>
      <vt:lpstr>맑은 고딕</vt:lpstr>
      <vt:lpstr>Arial</vt:lpstr>
      <vt:lpstr>Century Gothic</vt:lpstr>
      <vt:lpstr>Times New Roman</vt:lpstr>
      <vt:lpstr>Wingdings 3</vt:lpstr>
      <vt:lpstr>줄기</vt:lpstr>
      <vt:lpstr>PowerPoint 프레젠테이션</vt:lpstr>
      <vt:lpstr>Will / Be going to</vt:lpstr>
      <vt:lpstr>Exceptions for “Will”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ilhye jeong</dc:creator>
  <cp:lastModifiedBy>ilhye jeong</cp:lastModifiedBy>
  <cp:revision>6</cp:revision>
  <cp:lastPrinted>2016-03-23T21:32:16Z</cp:lastPrinted>
  <dcterms:created xsi:type="dcterms:W3CDTF">2016-03-23T18:53:35Z</dcterms:created>
  <dcterms:modified xsi:type="dcterms:W3CDTF">2016-03-23T21:46:26Z</dcterms:modified>
</cp:coreProperties>
</file>