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894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094" autoAdjust="0"/>
    <p:restoredTop sz="94660"/>
  </p:normalViewPr>
  <p:slideViewPr>
    <p:cSldViewPr>
      <p:cViewPr varScale="1">
        <p:scale>
          <a:sx n="104" d="100"/>
          <a:sy n="104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C6CD-B3BE-4A11-8BEF-5BB4AD3B0296}" type="datetimeFigureOut">
              <a:rPr lang="ko-KR" altLang="en-US" smtClean="0"/>
              <a:t>2016-06-08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6407-459B-449A-8349-F491031CEFC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C6CD-B3BE-4A11-8BEF-5BB4AD3B0296}" type="datetimeFigureOut">
              <a:rPr lang="ko-KR" altLang="en-US" smtClean="0"/>
              <a:t>2016-06-08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6407-459B-449A-8349-F491031CEFC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C6CD-B3BE-4A11-8BEF-5BB4AD3B0296}" type="datetimeFigureOut">
              <a:rPr lang="ko-KR" altLang="en-US" smtClean="0"/>
              <a:t>2016-06-08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6407-459B-449A-8349-F491031CEFC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C6CD-B3BE-4A11-8BEF-5BB4AD3B0296}" type="datetimeFigureOut">
              <a:rPr lang="ko-KR" altLang="en-US" smtClean="0"/>
              <a:t>2016-06-08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6407-459B-449A-8349-F491031CEFC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C6CD-B3BE-4A11-8BEF-5BB4AD3B0296}" type="datetimeFigureOut">
              <a:rPr lang="ko-KR" altLang="en-US" smtClean="0"/>
              <a:t>2016-06-08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6407-459B-449A-8349-F491031CEFC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C6CD-B3BE-4A11-8BEF-5BB4AD3B0296}" type="datetimeFigureOut">
              <a:rPr lang="ko-KR" altLang="en-US" smtClean="0"/>
              <a:t>2016-06-08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6407-459B-449A-8349-F491031CEFC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C6CD-B3BE-4A11-8BEF-5BB4AD3B0296}" type="datetimeFigureOut">
              <a:rPr lang="ko-KR" altLang="en-US" smtClean="0"/>
              <a:t>2016-06-08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6407-459B-449A-8349-F491031CEFC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C6CD-B3BE-4A11-8BEF-5BB4AD3B0296}" type="datetimeFigureOut">
              <a:rPr lang="ko-KR" altLang="en-US" smtClean="0"/>
              <a:t>2016-06-08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6407-459B-449A-8349-F491031CEFC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C6CD-B3BE-4A11-8BEF-5BB4AD3B0296}" type="datetimeFigureOut">
              <a:rPr lang="ko-KR" altLang="en-US" smtClean="0"/>
              <a:t>2016-06-08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6407-459B-449A-8349-F491031CEFC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C6CD-B3BE-4A11-8BEF-5BB4AD3B0296}" type="datetimeFigureOut">
              <a:rPr lang="ko-KR" altLang="en-US" smtClean="0"/>
              <a:t>2016-06-08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6407-459B-449A-8349-F491031CEFC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AC6CD-B3BE-4A11-8BEF-5BB4AD3B0296}" type="datetimeFigureOut">
              <a:rPr lang="ko-KR" altLang="en-US" smtClean="0"/>
              <a:t>2016-06-08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6407-459B-449A-8349-F491031CEFC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AC6CD-B3BE-4A11-8BEF-5BB4AD3B0296}" type="datetimeFigureOut">
              <a:rPr lang="ko-KR" altLang="en-US" smtClean="0"/>
              <a:t>2016-06-08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B6407-459B-449A-8349-F491031CEFC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/>
              <a:t/>
            </a:r>
            <a:br>
              <a:rPr lang="en-US" altLang="ko-KR" b="1" dirty="0" smtClean="0"/>
            </a:b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ko-KR" sz="4400" b="1" dirty="0" smtClean="0">
                <a:solidFill>
                  <a:srgbClr val="00B050"/>
                </a:solidFill>
              </a:rPr>
              <a:t>TRIP</a:t>
            </a:r>
          </a:p>
          <a:p>
            <a:pPr>
              <a:buNone/>
            </a:pPr>
            <a:endParaRPr lang="en-US" altLang="ko-KR" sz="4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altLang="ko-KR" sz="4400" b="1" dirty="0" smtClean="0">
                <a:solidFill>
                  <a:srgbClr val="FF0000"/>
                </a:solidFill>
              </a:rPr>
              <a:t>TRAVEL</a:t>
            </a:r>
          </a:p>
          <a:p>
            <a:pPr algn="ctr">
              <a:buNone/>
            </a:pPr>
            <a:endParaRPr lang="en-US" altLang="ko-KR" sz="4400" b="1" dirty="0"/>
          </a:p>
          <a:p>
            <a:pPr algn="ctr">
              <a:buNone/>
            </a:pPr>
            <a:endParaRPr lang="en-US" altLang="ko-KR" sz="4400" b="1" dirty="0" smtClean="0"/>
          </a:p>
          <a:p>
            <a:pPr algn="r">
              <a:buNone/>
            </a:pPr>
            <a:r>
              <a:rPr lang="en-US" altLang="ko-KR" sz="4400" b="1" dirty="0" smtClean="0">
                <a:solidFill>
                  <a:srgbClr val="0070C0"/>
                </a:solidFill>
              </a:rPr>
              <a:t>JOURNEY</a:t>
            </a:r>
            <a:endParaRPr lang="ko-KR" altLang="en-US" sz="4400" dirty="0">
              <a:solidFill>
                <a:srgbClr val="0070C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17032"/>
            <a:ext cx="3519228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60648"/>
            <a:ext cx="3924944" cy="1935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628800"/>
            <a:ext cx="2304256" cy="1529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996952"/>
            <a:ext cx="2226455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b="1" dirty="0" smtClean="0"/>
              <a:t>We took a 5-day ________ to Italy.</a:t>
            </a:r>
          </a:p>
          <a:p>
            <a:pPr>
              <a:buNone/>
            </a:pPr>
            <a:endParaRPr lang="en-US" altLang="ko-KR" b="1" dirty="0" smtClean="0"/>
          </a:p>
          <a:p>
            <a:pPr>
              <a:buNone/>
            </a:pPr>
            <a:r>
              <a:rPr lang="en-US" altLang="ko-KR" b="1" dirty="0" smtClean="0"/>
              <a:t>I’m going on a business ________ soon.</a:t>
            </a:r>
            <a:endParaRPr lang="ko-KR" altLang="en-US" b="1" dirty="0" smtClean="0"/>
          </a:p>
          <a:p>
            <a:pPr>
              <a:buNone/>
            </a:pPr>
            <a:endParaRPr lang="en-US" altLang="ko-KR" b="1" dirty="0" smtClean="0"/>
          </a:p>
          <a:p>
            <a:pPr>
              <a:buNone/>
            </a:pPr>
            <a:r>
              <a:rPr lang="en-US" altLang="ko-KR" b="1" dirty="0" smtClean="0"/>
              <a:t>Round-</a:t>
            </a:r>
            <a:r>
              <a:rPr lang="en-US" altLang="ko-KR" b="1" dirty="0" smtClean="0"/>
              <a:t>________ ticket</a:t>
            </a:r>
            <a:endParaRPr lang="ko-KR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67944" y="1340768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rgbClr val="00B050"/>
                </a:solidFill>
              </a:rPr>
              <a:t>trip</a:t>
            </a:r>
            <a:endParaRPr lang="ko-KR" altLang="en-US" sz="40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256490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rgbClr val="00B050"/>
                </a:solidFill>
              </a:rPr>
              <a:t>trip</a:t>
            </a:r>
            <a:endParaRPr lang="ko-KR" altLang="en-US" sz="40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3717032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rgbClr val="00B050"/>
                </a:solidFill>
              </a:rPr>
              <a:t>trip</a:t>
            </a:r>
            <a:endParaRPr lang="ko-KR" altLang="en-US" sz="40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5013176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rgbClr val="FD8941"/>
                </a:solidFill>
              </a:rPr>
              <a:t>*Trip (n.) : The act of going to another place (often for a 	      short time) and returning.</a:t>
            </a:r>
            <a:endParaRPr lang="ko-KR" altLang="en-US" sz="2400" b="1" dirty="0">
              <a:solidFill>
                <a:srgbClr val="FD894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308304" y="548680"/>
            <a:ext cx="1656184" cy="182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ko-KR" b="1" dirty="0" smtClean="0"/>
              <a:t>I really like to </a:t>
            </a:r>
            <a:r>
              <a:rPr lang="en-US" altLang="ko-KR" b="1" dirty="0" smtClean="0"/>
              <a:t>_________</a:t>
            </a:r>
            <a:r>
              <a:rPr lang="en-US" altLang="ko-KR" b="1" dirty="0" smtClean="0"/>
              <a:t>.</a:t>
            </a:r>
          </a:p>
          <a:p>
            <a:endParaRPr lang="en-US" altLang="ko-KR" b="1" dirty="0"/>
          </a:p>
          <a:p>
            <a:pPr>
              <a:buNone/>
            </a:pPr>
            <a:r>
              <a:rPr lang="en-US" altLang="ko-KR" b="1" dirty="0" smtClean="0"/>
              <a:t>I _________ frequently for work.</a:t>
            </a:r>
          </a:p>
          <a:p>
            <a:endParaRPr lang="en-US" altLang="ko-KR" b="1" dirty="0"/>
          </a:p>
          <a:p>
            <a:pPr>
              <a:buNone/>
            </a:pPr>
            <a:r>
              <a:rPr lang="en-US" altLang="ko-KR" b="1" dirty="0" smtClean="0"/>
              <a:t>I’m planning to </a:t>
            </a:r>
            <a:r>
              <a:rPr lang="en-US" altLang="ko-KR" b="1" dirty="0" smtClean="0"/>
              <a:t>_________ to the U.S.</a:t>
            </a:r>
            <a:endParaRPr lang="ko-KR" alt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1484784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rgbClr val="FF0000"/>
                </a:solidFill>
              </a:rPr>
              <a:t>travel</a:t>
            </a:r>
            <a:endParaRPr lang="ko-KR" alt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636912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rgbClr val="FF0000"/>
                </a:solidFill>
              </a:rPr>
              <a:t>travel</a:t>
            </a:r>
            <a:endParaRPr lang="ko-KR" alt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3789040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rgbClr val="FF0000"/>
                </a:solidFill>
              </a:rPr>
              <a:t>travel</a:t>
            </a:r>
            <a:endParaRPr lang="ko-KR" alt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67544" y="5013176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rgbClr val="FD8941"/>
                </a:solidFill>
              </a:rPr>
              <a:t>*Travel (v.) : going to another place (in general)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pPr>
              <a:buNone/>
            </a:pPr>
            <a:r>
              <a:rPr lang="en-US" altLang="ko-KR" b="1" dirty="0" smtClean="0"/>
              <a:t>The ____________ takes 12 hours by car.</a:t>
            </a:r>
          </a:p>
          <a:p>
            <a:pPr>
              <a:buNone/>
            </a:pPr>
            <a:endParaRPr lang="en-US" altLang="ko-KR" b="1" dirty="0"/>
          </a:p>
          <a:p>
            <a:pPr>
              <a:buNone/>
            </a:pPr>
            <a:r>
              <a:rPr lang="en-US" altLang="ko-KR" b="1" dirty="0" smtClean="0"/>
              <a:t>He made the 200-mile </a:t>
            </a:r>
            <a:r>
              <a:rPr lang="en-US" altLang="ko-KR" b="1" dirty="0" smtClean="0"/>
              <a:t>____________ by bike.</a:t>
            </a:r>
            <a:endParaRPr lang="ko-KR" alt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1340768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rgbClr val="FF0000"/>
                </a:solidFill>
              </a:rPr>
              <a:t>journey</a:t>
            </a:r>
            <a:endParaRPr lang="ko-KR" alt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2492896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rgbClr val="FF0000"/>
                </a:solidFill>
              </a:rPr>
              <a:t>journey</a:t>
            </a:r>
            <a:endParaRPr lang="ko-KR" alt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39552" y="3789040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solidFill>
                  <a:srgbClr val="FD8941"/>
                </a:solidFill>
              </a:rPr>
              <a:t>*Journey (n.) : one part of the travel process                        	           (often a long distance)</a:t>
            </a:r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108</Words>
  <Application>Microsoft Office PowerPoint</Application>
  <PresentationFormat>화면 슬라이드 쇼(4:3)</PresentationFormat>
  <Paragraphs>31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 </vt:lpstr>
      <vt:lpstr>슬라이드 2</vt:lpstr>
      <vt:lpstr>슬라이드 3</vt:lpstr>
      <vt:lpstr>슬라이드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JwLee</dc:creator>
  <cp:lastModifiedBy>JwLee</cp:lastModifiedBy>
  <cp:revision>6</cp:revision>
  <dcterms:created xsi:type="dcterms:W3CDTF">2016-06-07T16:16:36Z</dcterms:created>
  <dcterms:modified xsi:type="dcterms:W3CDTF">2016-06-07T17:09:40Z</dcterms:modified>
</cp:coreProperties>
</file>