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673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64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4076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384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729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5827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04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537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539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9908419-DC8F-418B-895D-5537A18ED35D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A48B396-D4B0-47EF-AC0C-26BD745123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95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6600" b="1" dirty="0"/>
              <a:t>British English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75539" y="3408218"/>
            <a:ext cx="8583168" cy="594360"/>
          </a:xfrm>
        </p:spPr>
        <p:txBody>
          <a:bodyPr>
            <a:no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pPr algn="r"/>
            <a:r>
              <a:rPr lang="en-US" altLang="ko-KR" sz="3200" dirty="0" smtClean="0"/>
              <a:t>Teacher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kimmy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1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9" y="1151466"/>
            <a:ext cx="5397970" cy="5147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4749" y="2116667"/>
            <a:ext cx="6079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Bathroom</a:t>
            </a:r>
          </a:p>
          <a:p>
            <a:pPr algn="ctr"/>
            <a:r>
              <a:rPr lang="en-US" altLang="ko-KR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Loo</a:t>
            </a:r>
            <a:endParaRPr lang="ko-KR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01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5636" cy="3956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7062" y="1770611"/>
            <a:ext cx="7112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Toilet Paper</a:t>
            </a:r>
          </a:p>
          <a:p>
            <a:pPr algn="ctr"/>
            <a:r>
              <a:rPr lang="en-US" altLang="ko-KR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Bog Roll</a:t>
            </a:r>
            <a:endParaRPr lang="ko-KR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28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23" y="2227811"/>
            <a:ext cx="5193977" cy="4123113"/>
          </a:xfrm>
          <a:prstGeom prst="rect">
            <a:avLst/>
          </a:prstGeom>
        </p:spPr>
      </p:pic>
      <p:sp>
        <p:nvSpPr>
          <p:cNvPr id="3" name="번개 2"/>
          <p:cNvSpPr/>
          <p:nvPr/>
        </p:nvSpPr>
        <p:spPr>
          <a:xfrm>
            <a:off x="6998023" y="207818"/>
            <a:ext cx="731520" cy="1845426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번개 3"/>
          <p:cNvSpPr/>
          <p:nvPr/>
        </p:nvSpPr>
        <p:spPr>
          <a:xfrm rot="17264584">
            <a:off x="5065222" y="5239790"/>
            <a:ext cx="731520" cy="1845426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0202" y="2144684"/>
            <a:ext cx="6226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Television</a:t>
            </a:r>
          </a:p>
          <a:p>
            <a:pPr algn="ctr"/>
            <a:r>
              <a:rPr lang="en-US" altLang="ko-KR" sz="10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Telly</a:t>
            </a:r>
            <a:endParaRPr lang="ko-KR" altLang="en-US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20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19" y="2754050"/>
            <a:ext cx="5447087" cy="3633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277" y="199505"/>
            <a:ext cx="9800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Subway</a:t>
            </a:r>
          </a:p>
          <a:p>
            <a:pPr algn="ctr"/>
            <a:r>
              <a:rPr lang="en-US" altLang="ko-KR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Underground/ Tube</a:t>
            </a:r>
            <a:endParaRPr lang="ko-KR" alt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60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" y="0"/>
            <a:ext cx="6422967" cy="4817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4138" y="2784764"/>
            <a:ext cx="74731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Truck</a:t>
            </a:r>
          </a:p>
          <a:p>
            <a:pPr algn="ctr"/>
            <a:r>
              <a:rPr lang="en-US" altLang="ko-KR" sz="11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Lorry</a:t>
            </a:r>
            <a:endParaRPr lang="ko-KR" altLang="en-US" sz="11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38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403" y="1230283"/>
            <a:ext cx="1032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Dictation</a:t>
            </a:r>
          </a:p>
          <a:p>
            <a:pPr algn="ctr"/>
            <a:endParaRPr lang="en-US" altLang="ko-KR" sz="8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ko-KR" sz="7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Check the Answer</a:t>
            </a:r>
            <a:endParaRPr lang="ko-KR" altLang="en-US" sz="6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08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148" y="1612668"/>
            <a:ext cx="106735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Harry: So</a:t>
            </a:r>
            <a:r>
              <a:rPr lang="en-US" altLang="ko-KR" sz="3600" b="1" dirty="0"/>
              <a:t>, I owe him. Your father was a brave man. </a:t>
            </a:r>
            <a:endParaRPr lang="en-US" altLang="ko-KR" sz="3600" b="1" dirty="0" smtClean="0"/>
          </a:p>
          <a:p>
            <a:r>
              <a:rPr lang="en-US" altLang="ko-KR" sz="3600" b="1" dirty="0"/>
              <a:t> </a:t>
            </a:r>
            <a:r>
              <a:rPr lang="en-US" altLang="ko-KR" sz="3600" b="1" dirty="0" smtClean="0"/>
              <a:t>       </a:t>
            </a:r>
          </a:p>
          <a:p>
            <a:r>
              <a:rPr lang="en-US" altLang="ko-KR" sz="3600" b="1" dirty="0"/>
              <a:t> </a:t>
            </a:r>
            <a:r>
              <a:rPr lang="en-US" altLang="ko-KR" sz="3600" b="1" dirty="0" smtClean="0"/>
              <a:t>        A </a:t>
            </a:r>
            <a:r>
              <a:rPr lang="en-US" altLang="ko-KR" sz="3600" b="1" dirty="0"/>
              <a:t>good </a:t>
            </a:r>
            <a:r>
              <a:rPr lang="en-US" altLang="ko-KR" sz="3600" b="1" dirty="0" smtClean="0"/>
              <a:t>man</a:t>
            </a:r>
            <a:r>
              <a:rPr lang="en-US" altLang="ko-KR" sz="3600" b="1" dirty="0"/>
              <a:t> </a:t>
            </a:r>
            <a:r>
              <a:rPr lang="en-US" altLang="ko-KR" sz="3600" b="1" dirty="0" smtClean="0"/>
              <a:t>And </a:t>
            </a:r>
            <a:r>
              <a:rPr lang="en-US" altLang="ko-KR" sz="3600" b="1" dirty="0"/>
              <a:t>having read your files, </a:t>
            </a:r>
            <a:endParaRPr lang="en-US" altLang="ko-KR" sz="3600" b="1" dirty="0" smtClean="0"/>
          </a:p>
          <a:p>
            <a:r>
              <a:rPr lang="en-US" altLang="ko-KR" sz="3600" b="1" dirty="0"/>
              <a:t> </a:t>
            </a:r>
            <a:r>
              <a:rPr lang="en-US" altLang="ko-KR" sz="3600" b="1" dirty="0" smtClean="0"/>
              <a:t>        </a:t>
            </a:r>
          </a:p>
          <a:p>
            <a:r>
              <a:rPr lang="en-US" altLang="ko-KR" sz="3600" b="1" dirty="0" smtClean="0"/>
              <a:t>         I </a:t>
            </a:r>
            <a:r>
              <a:rPr lang="en-US" altLang="ko-KR" sz="3600" b="1" dirty="0"/>
              <a:t>think he’d </a:t>
            </a:r>
            <a:r>
              <a:rPr lang="en-US" altLang="ko-KR" sz="3600" b="1" dirty="0" smtClean="0"/>
              <a:t>                                              in </a:t>
            </a:r>
            <a:r>
              <a:rPr lang="en-US" altLang="ko-KR" sz="3600" b="1" dirty="0"/>
              <a:t>the </a:t>
            </a:r>
            <a:r>
              <a:rPr lang="en-US" altLang="ko-KR" sz="3600" b="1" dirty="0" smtClean="0"/>
              <a:t>  </a:t>
            </a:r>
            <a:endParaRPr lang="en-US" altLang="ko-KR" sz="3600" b="1" dirty="0"/>
          </a:p>
          <a:p>
            <a:r>
              <a:rPr lang="en-US" altLang="ko-KR" sz="3600" b="1" dirty="0" smtClean="0"/>
              <a:t>         </a:t>
            </a:r>
          </a:p>
          <a:p>
            <a:r>
              <a:rPr lang="en-US" altLang="ko-KR" sz="3600" b="1" dirty="0" smtClean="0"/>
              <a:t>        choices </a:t>
            </a:r>
            <a:r>
              <a:rPr lang="en-US" altLang="ko-KR" sz="3600" b="1" dirty="0"/>
              <a:t>you’ve </a:t>
            </a:r>
            <a:r>
              <a:rPr lang="en-US" altLang="ko-KR" sz="3600" b="1" dirty="0" smtClean="0"/>
              <a:t>made.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2082" y="3832167"/>
            <a:ext cx="511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</a:rPr>
              <a:t>be bitterly disappointed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882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37729" y="1062581"/>
            <a:ext cx="5479934" cy="74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4000" kern="1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Eggsy</a:t>
            </a:r>
            <a:r>
              <a:rPr lang="en-US" altLang="ko-KR" sz="4000" kern="1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:                                   </a:t>
            </a:r>
            <a:endParaRPr lang="ko-KR" altLang="ko-KR" sz="4000" kern="1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37729" y="2751513"/>
            <a:ext cx="10208650" cy="1751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Eggsy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Banging on about losing me as well as </a:t>
            </a:r>
          </a:p>
          <a:p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  my dad</a:t>
            </a:r>
            <a:endParaRPr lang="ko-KR" altLang="en-US" sz="36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891" y="2751513"/>
            <a:ext cx="718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Because my mum went mental.</a:t>
            </a:r>
            <a:endParaRPr lang="ko-KR" altLang="en-US" sz="36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1400" y="1165844"/>
            <a:ext cx="5847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kern="100" dirty="0" smtClean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You </a:t>
            </a:r>
            <a:r>
              <a:rPr lang="en-US" altLang="ko-KR" sz="3600" kern="1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can’t talk to me like </a:t>
            </a:r>
            <a:r>
              <a:rPr lang="en-US" altLang="ko-KR" sz="3600" kern="100" dirty="0" smtClean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that.</a:t>
            </a:r>
            <a:endParaRPr lang="ko-KR" alt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9956" y="1363287"/>
            <a:ext cx="10848109" cy="277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 err="1" smtClean="0">
                <a:latin typeface="Candara" panose="020E0502030303020204" pitchFamily="34" charset="0"/>
                <a:cs typeface="Times New Roman" panose="02020603050405020304" pitchFamily="18" charset="0"/>
              </a:rPr>
              <a:t>Eggsy</a:t>
            </a:r>
            <a:r>
              <a:rPr lang="en-US" altLang="ko-KR" sz="3600" kern="1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: We </a:t>
            </a:r>
            <a:r>
              <a:rPr lang="en-US" altLang="ko-KR" sz="3600" kern="1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ain’t</a:t>
            </a: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 got much choice</a:t>
            </a:r>
            <a:r>
              <a:rPr lang="en-US" altLang="ko-KR" sz="3600" kern="1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. You </a:t>
            </a: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get me? </a:t>
            </a:r>
            <a:endParaRPr lang="en-US" altLang="ko-KR" sz="3600" kern="100" dirty="0" smtClean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 And </a:t>
            </a: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if we was born with the same silver </a:t>
            </a:r>
            <a:endParaRPr lang="en-US" altLang="ko-KR" sz="3600" kern="100" dirty="0" smtClean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 spoon </a:t>
            </a: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up our </a:t>
            </a:r>
            <a:r>
              <a:rPr lang="en-US" altLang="ko-KR" sz="3600" kern="1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arses</a:t>
            </a: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, we’d do just as well as </a:t>
            </a:r>
            <a:endParaRPr lang="en-US" altLang="ko-KR" sz="3600" kern="100" dirty="0" smtClean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 you</a:t>
            </a: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. </a:t>
            </a:r>
            <a:endParaRPr lang="ko-KR" altLang="ko-KR" sz="3600" kern="1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7124" y="3488227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kern="1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If not better</a:t>
            </a:r>
            <a:r>
              <a:rPr lang="en-US" altLang="ko-KR" sz="3600" kern="100" dirty="0" smtClean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ko-KR" altLang="ko-KR" sz="3600" kern="100" dirty="0">
              <a:solidFill>
                <a:srgbClr val="0070C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31024" y="1113905"/>
            <a:ext cx="1004177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Hoodlum A: What the fuck you</a:t>
            </a:r>
            <a:r>
              <a:rPr lang="en-US" altLang="ko-KR" sz="3600" kern="10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altLang="ko-KR" sz="3600" kern="100" dirty="0" smtClean="0">
              <a:solidFill>
                <a:srgbClr val="FF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31024" y="3208714"/>
            <a:ext cx="10399221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Hoodlum B</a:t>
            </a:r>
            <a:r>
              <a:rPr lang="en-US" altLang="ko-KR" sz="3600" kern="1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:                                                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kern="1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                Dean </a:t>
            </a:r>
            <a:r>
              <a:rPr lang="en-US" altLang="ko-KR" sz="3600" kern="100" dirty="0">
                <a:latin typeface="Candara" panose="020E0502030303020204" pitchFamily="34" charset="0"/>
                <a:cs typeface="Times New Roman" panose="02020603050405020304" pitchFamily="18" charset="0"/>
              </a:rPr>
              <a:t>says your fair game.</a:t>
            </a:r>
            <a:endParaRPr lang="ko-KR" altLang="ko-KR" sz="3600" kern="1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9905" y="3208714"/>
            <a:ext cx="472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kern="1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After you nicked his car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015941" y="1113905"/>
            <a:ext cx="277645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kern="1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doing here?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9905" y="1772740"/>
            <a:ext cx="384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kern="1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You taking the </a:t>
            </a:r>
            <a:r>
              <a:rPr lang="en-US" altLang="ko-KR" sz="3600" kern="100" dirty="0" smtClean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piss</a:t>
            </a:r>
            <a:endParaRPr lang="ko-KR" altLang="ko-KR" sz="3600" kern="100" dirty="0">
              <a:solidFill>
                <a:srgbClr val="0070C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520" y="1634776"/>
            <a:ext cx="70575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Mom</a:t>
            </a:r>
          </a:p>
          <a:p>
            <a:pPr algn="ctr"/>
            <a:r>
              <a:rPr lang="en-US" altLang="ko-KR" sz="1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Mum</a:t>
            </a:r>
            <a:endParaRPr lang="ko-KR" altLang="en-US" sz="1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4" y="1634776"/>
            <a:ext cx="5343659" cy="32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7324" y="1537854"/>
            <a:ext cx="11546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Harry: Umm... Listen boys.. I’ve had a rather </a:t>
            </a:r>
            <a:endParaRPr lang="en-US" altLang="ko-KR" sz="3600" dirty="0" smtClean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emotional </a:t>
            </a:r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day, so whatever your beef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with</a:t>
            </a:r>
          </a:p>
          <a:p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ko-KR" sz="36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Eggsy</a:t>
            </a:r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 is, and I’m sure it’s well-founded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, I’d </a:t>
            </a:r>
          </a:p>
          <a:p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appreciate </a:t>
            </a:r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it enormously if you could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just </a:t>
            </a:r>
          </a:p>
          <a:p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      leave </a:t>
            </a:r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us in peace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until</a:t>
            </a:r>
            <a:endParaRPr lang="en-US" altLang="ko-KR" sz="3600" dirty="0" smtClean="0">
              <a:solidFill>
                <a:srgbClr val="FF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en-US" altLang="ko-KR" sz="360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smtClean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Guinness</a:t>
            </a:r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endParaRPr lang="ko-KR" alt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815" y="3757352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 finish this lovely pint of</a:t>
            </a:r>
            <a:endParaRPr lang="ko-KR" altLang="en-US" sz="36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04552" y="847899"/>
            <a:ext cx="1370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Harry</a:t>
            </a:r>
            <a:r>
              <a:rPr lang="en-US" altLang="ko-KR" sz="36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:</a:t>
            </a:r>
            <a:endParaRPr lang="ko-KR" alt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5541" y="847899"/>
            <a:ext cx="629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Manners…. </a:t>
            </a:r>
            <a:r>
              <a:rPr lang="en-US" altLang="ko-KR" sz="3600" dirty="0" err="1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maketh</a:t>
            </a:r>
            <a:r>
              <a:rPr lang="en-US" altLang="ko-KR" sz="3600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…. </a:t>
            </a:r>
            <a:r>
              <a:rPr lang="en-US" altLang="ko-KR" sz="3600" dirty="0" smtClean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Man</a:t>
            </a:r>
            <a:endParaRPr lang="ko-KR" altLang="en-US" sz="36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33" y="1886987"/>
            <a:ext cx="5394628" cy="42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458" y="1712421"/>
            <a:ext cx="528381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Pants</a:t>
            </a:r>
          </a:p>
          <a:p>
            <a:pPr algn="ctr"/>
            <a:r>
              <a:rPr lang="en-US" altLang="ko-KR" sz="1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Trousers</a:t>
            </a:r>
            <a:endParaRPr lang="ko-KR" altLang="en-US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1" y="1407217"/>
            <a:ext cx="2610000" cy="35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1554480"/>
            <a:ext cx="71384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Underwear</a:t>
            </a:r>
          </a:p>
          <a:p>
            <a:pPr algn="ctr"/>
            <a:r>
              <a:rPr lang="en-US" altLang="ko-KR" sz="1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Pants</a:t>
            </a:r>
            <a:endParaRPr lang="ko-KR" altLang="en-US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16" y="1172095"/>
            <a:ext cx="5686584" cy="55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00" y="839585"/>
            <a:ext cx="7050900" cy="5326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833" y="706582"/>
            <a:ext cx="6051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Fries</a:t>
            </a:r>
          </a:p>
          <a:p>
            <a:pPr algn="ctr"/>
            <a:r>
              <a:rPr lang="en-US" altLang="ko-KR" sz="1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Chips</a:t>
            </a:r>
            <a:endParaRPr lang="ko-KR" altLang="en-US" sz="1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53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8" y="1828800"/>
            <a:ext cx="6315940" cy="4736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8829" y="714895"/>
            <a:ext cx="6417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Chips</a:t>
            </a:r>
          </a:p>
          <a:p>
            <a:pPr algn="ctr"/>
            <a:r>
              <a:rPr lang="en-US" altLang="ko-KR" sz="1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Crisps</a:t>
            </a:r>
            <a:endParaRPr lang="ko-KR" altLang="en-US" sz="1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67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2" y="1912152"/>
            <a:ext cx="6852575" cy="4816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011" y="327102"/>
            <a:ext cx="71156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Cupcake</a:t>
            </a:r>
          </a:p>
          <a:p>
            <a:pPr algn="ctr"/>
            <a:r>
              <a:rPr lang="en-US" altLang="ko-KR" sz="1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Fairy cake</a:t>
            </a:r>
            <a:endParaRPr lang="ko-KR" altLang="en-US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23" y="3356408"/>
            <a:ext cx="7340138" cy="3590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269" y="407324"/>
            <a:ext cx="68995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Line </a:t>
            </a:r>
          </a:p>
          <a:p>
            <a:pPr algn="ctr"/>
            <a:r>
              <a:rPr lang="en-US" altLang="ko-KR" sz="1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Queue</a:t>
            </a:r>
            <a:endParaRPr lang="ko-KR" altLang="en-US" sz="1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45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836" y="1255221"/>
            <a:ext cx="5453149" cy="5453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2667" y="2878666"/>
            <a:ext cx="7515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Cotton candy</a:t>
            </a:r>
          </a:p>
          <a:p>
            <a:pPr algn="ctr"/>
            <a:r>
              <a:rPr lang="en-US" altLang="ko-KR" sz="8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Candy floss</a:t>
            </a:r>
            <a:endParaRPr lang="ko-KR" altLang="en-US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60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TM10237559[[fn=교육 테마]]</Template>
  <TotalTime>451</TotalTime>
  <Words>246</Words>
  <Application>Microsoft Office PowerPoint</Application>
  <PresentationFormat>와이드스크린</PresentationFormat>
  <Paragraphs>67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HY그래픽M</vt:lpstr>
      <vt:lpstr>맑은 고딕</vt:lpstr>
      <vt:lpstr>Aharoni</vt:lpstr>
      <vt:lpstr>Arial</vt:lpstr>
      <vt:lpstr>Candara</vt:lpstr>
      <vt:lpstr>Corbel</vt:lpstr>
      <vt:lpstr>Times New Roman</vt:lpstr>
      <vt:lpstr>Wingdings 3</vt:lpstr>
      <vt:lpstr>New_Education02</vt:lpstr>
      <vt:lpstr>British English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17</cp:revision>
  <dcterms:created xsi:type="dcterms:W3CDTF">2016-07-26T08:35:56Z</dcterms:created>
  <dcterms:modified xsi:type="dcterms:W3CDTF">2016-07-26T16:07:44Z</dcterms:modified>
</cp:coreProperties>
</file>