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84AA8172-7BEA-4EAA-B1E6-B721D4328067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4EF05282-883E-43E7-8816-2C8E4934BE1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8172-7BEA-4EAA-B1E6-B721D4328067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5282-883E-43E7-8816-2C8E4934B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8172-7BEA-4EAA-B1E6-B721D4328067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5282-883E-43E7-8816-2C8E4934B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8172-7BEA-4EAA-B1E6-B721D4328067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5282-883E-43E7-8816-2C8E4934BE1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8172-7BEA-4EAA-B1E6-B721D4328067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5282-883E-43E7-8816-2C8E4934BE1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8172-7BEA-4EAA-B1E6-B721D4328067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5282-883E-43E7-8816-2C8E4934B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8172-7BEA-4EAA-B1E6-B721D4328067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5282-883E-43E7-8816-2C8E4934BE1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8172-7BEA-4EAA-B1E6-B721D4328067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5282-883E-43E7-8816-2C8E4934B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8172-7BEA-4EAA-B1E6-B721D4328067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5282-883E-43E7-8816-2C8E4934B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8172-7BEA-4EAA-B1E6-B721D4328067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5282-883E-43E7-8816-2C8E4934BE1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8172-7BEA-4EAA-B1E6-B721D4328067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5282-883E-43E7-8816-2C8E4934BE1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그림 개체 틀 11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84AA8172-7BEA-4EAA-B1E6-B721D4328067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4EF05282-883E-43E7-8816-2C8E4934B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1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34571" y="67079"/>
            <a:ext cx="8229600" cy="1071570"/>
          </a:xfrm>
        </p:spPr>
        <p:txBody>
          <a:bodyPr>
            <a:normAutofit/>
          </a:bodyPr>
          <a:lstStyle/>
          <a:p>
            <a:pPr algn="just"/>
            <a:r>
              <a:rPr lang="en-US" altLang="ko-KR" sz="4800" dirty="0" smtClean="0"/>
              <a:t>Police dog</a:t>
            </a:r>
            <a:endParaRPr lang="ko-KR" altLang="en-US" sz="4800" dirty="0"/>
          </a:p>
        </p:txBody>
      </p:sp>
      <p:pic>
        <p:nvPicPr>
          <p:cNvPr id="1026" name="Picture 2" descr="C:\Documents and Settings\Owner\바탕 화면\TRACKIMO-FI-Police-Dog-Trained-to-Catch-Criminals-and-Search-for-Missing-Peo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1124744"/>
            <a:ext cx="6096000" cy="4057650"/>
          </a:xfrm>
          <a:prstGeom prst="rect">
            <a:avLst/>
          </a:prstGeom>
          <a:noFill/>
        </p:spPr>
      </p:pic>
      <p:sp>
        <p:nvSpPr>
          <p:cNvPr id="4" name="제목 1"/>
          <p:cNvSpPr txBox="1">
            <a:spLocks/>
          </p:cNvSpPr>
          <p:nvPr/>
        </p:nvSpPr>
        <p:spPr>
          <a:xfrm>
            <a:off x="434571" y="5388300"/>
            <a:ext cx="822960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altLang="ko-KR" sz="3600" dirty="0" smtClean="0"/>
              <a:t>This dogs need to be strong and fast</a:t>
            </a:r>
          </a:p>
          <a:p>
            <a:pPr algn="just"/>
            <a:r>
              <a:rPr lang="en-US" altLang="ko-KR" sz="3600" dirty="0"/>
              <a:t>i</a:t>
            </a:r>
            <a:r>
              <a:rPr lang="en-US" altLang="ko-KR" sz="3600" dirty="0" smtClean="0"/>
              <a:t>n order to help police in dangerous situations.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/>
              <a:t>Guide </a:t>
            </a:r>
            <a:r>
              <a:rPr lang="en-US" altLang="ko-KR" sz="3600" dirty="0" smtClean="0"/>
              <a:t>dogs</a:t>
            </a:r>
            <a:br>
              <a:rPr lang="en-US" altLang="ko-KR" sz="3600" dirty="0" smtClean="0"/>
            </a:br>
            <a:r>
              <a:rPr lang="en-US" altLang="ko-KR" sz="3600" dirty="0" smtClean="0"/>
              <a:t>(</a:t>
            </a:r>
            <a:r>
              <a:rPr lang="en-US" altLang="ko-KR" sz="3600" dirty="0" smtClean="0"/>
              <a:t>dogs for disabled people)</a:t>
            </a:r>
            <a:endParaRPr lang="ko-KR" altLang="en-US" sz="3600" dirty="0"/>
          </a:p>
        </p:txBody>
      </p:sp>
      <p:pic>
        <p:nvPicPr>
          <p:cNvPr id="3074" name="Picture 2" descr="C:\Documents and Settings\Owner\바탕 화면\%B8%CD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0041" y="1412776"/>
            <a:ext cx="4982864" cy="3816424"/>
          </a:xfrm>
          <a:prstGeom prst="rect">
            <a:avLst/>
          </a:prstGeom>
          <a:noFill/>
        </p:spPr>
      </p:pic>
      <p:sp>
        <p:nvSpPr>
          <p:cNvPr id="4" name="제목 1"/>
          <p:cNvSpPr txBox="1">
            <a:spLocks/>
          </p:cNvSpPr>
          <p:nvPr/>
        </p:nvSpPr>
        <p:spPr>
          <a:xfrm>
            <a:off x="467544" y="5373216"/>
            <a:ext cx="8229600" cy="1011222"/>
          </a:xfrm>
          <a:prstGeom prst="rect">
            <a:avLst/>
          </a:prstGeom>
        </p:spPr>
        <p:txBody>
          <a:bodyPr vert="horz" rtlCol="0" anchor="ctr">
            <a:normAutofit fontScale="90000" lnSpcReduction="20000"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b="0" kern="1200">
                <a:gradFill flip="none" rotWithShape="1">
                  <a:gsLst>
                    <a:gs pos="0">
                      <a:schemeClr val="tx2"/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  <a:effectLst>
                  <a:innerShdw blurRad="50800" dist="50800" dir="13500000">
                    <a:srgbClr val="000000">
                      <a:alpha val="80000"/>
                    </a:srgbClr>
                  </a:innerShdw>
                </a:effectLst>
                <a:latin typeface="+mj-ea"/>
                <a:ea typeface="+mj-ea"/>
                <a:cs typeface="HY견고딕"/>
              </a:defRPr>
            </a:lvl1pPr>
            <a:lvl2pPr eaLnBrk="1" latinLnBrk="1" hangingPunct="1">
              <a:defRPr kumimoji="0">
                <a:solidFill>
                  <a:schemeClr val="tx2"/>
                </a:solidFill>
              </a:defRPr>
            </a:lvl2pPr>
            <a:lvl3pPr eaLnBrk="1" latinLnBrk="1" hangingPunct="1">
              <a:defRPr kumimoji="0">
                <a:solidFill>
                  <a:schemeClr val="tx2"/>
                </a:solidFill>
              </a:defRPr>
            </a:lvl3pPr>
            <a:lvl4pPr eaLnBrk="1" latinLnBrk="1" hangingPunct="1">
              <a:defRPr kumimoji="0">
                <a:solidFill>
                  <a:schemeClr val="tx2"/>
                </a:solidFill>
              </a:defRPr>
            </a:lvl4pPr>
            <a:lvl5pPr eaLnBrk="1" latinLnBrk="1" hangingPunct="1">
              <a:defRPr kumimoji="0">
                <a:solidFill>
                  <a:schemeClr val="tx2"/>
                </a:solidFill>
              </a:defRPr>
            </a:lvl5pPr>
            <a:lvl6pPr eaLnBrk="1" latinLnBrk="1" hangingPunct="1">
              <a:defRPr kumimoji="0">
                <a:solidFill>
                  <a:schemeClr val="tx2"/>
                </a:solidFill>
              </a:defRPr>
            </a:lvl6pPr>
            <a:lvl7pPr eaLnBrk="1" latinLnBrk="1" hangingPunct="1">
              <a:defRPr kumimoji="0">
                <a:solidFill>
                  <a:schemeClr val="tx2"/>
                </a:solidFill>
              </a:defRPr>
            </a:lvl7pPr>
            <a:lvl8pPr eaLnBrk="1" latinLnBrk="1" hangingPunct="1">
              <a:defRPr kumimoji="0">
                <a:solidFill>
                  <a:schemeClr val="tx2"/>
                </a:solidFill>
              </a:defRPr>
            </a:lvl8pPr>
            <a:lvl9pPr eaLnBrk="1" latinLnBrk="1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en-US" altLang="ko-KR" sz="2800" dirty="0" smtClean="0"/>
              <a:t>Guide dogs are assistance trained to lead blind and visually impaired people around obstacles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255711"/>
          </a:xfrm>
        </p:spPr>
        <p:txBody>
          <a:bodyPr>
            <a:normAutofit/>
          </a:bodyPr>
          <a:lstStyle/>
          <a:p>
            <a:pPr algn="just"/>
            <a:r>
              <a:rPr lang="en-US" altLang="ko-KR" sz="4800" dirty="0" smtClean="0"/>
              <a:t>Shepherd dog</a:t>
            </a:r>
            <a:endParaRPr lang="ko-KR" altLang="en-US" sz="4800" dirty="0"/>
          </a:p>
        </p:txBody>
      </p:sp>
      <p:pic>
        <p:nvPicPr>
          <p:cNvPr id="2050" name="Picture 2" descr="C:\Documents and Settings\Owner\바탕 화면\0809042Devamout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072" y="1101944"/>
            <a:ext cx="5643602" cy="3857652"/>
          </a:xfrm>
          <a:prstGeom prst="rect">
            <a:avLst/>
          </a:prstGeom>
          <a:noFill/>
        </p:spPr>
      </p:pic>
      <p:sp>
        <p:nvSpPr>
          <p:cNvPr id="4" name="제목 1"/>
          <p:cNvSpPr txBox="1">
            <a:spLocks/>
          </p:cNvSpPr>
          <p:nvPr/>
        </p:nvSpPr>
        <p:spPr>
          <a:xfrm>
            <a:off x="702051" y="5085184"/>
            <a:ext cx="7772400" cy="1255711"/>
          </a:xfrm>
          <a:prstGeom prst="rect">
            <a:avLst/>
          </a:prstGeom>
        </p:spPr>
        <p:txBody>
          <a:bodyPr vert="horz" rtlCol="0" anchor="ctr">
            <a:normAutofit lnSpcReduction="10000"/>
          </a:bodyPr>
          <a:lstStyle>
            <a:lvl1pPr algn="ctr" rtl="0" eaLnBrk="1" latinLnBrk="1" hangingPunct="1">
              <a:spcBef>
                <a:spcPct val="0"/>
              </a:spcBef>
              <a:buNone/>
              <a:defRPr kumimoji="0" sz="4400" b="0" kern="1200">
                <a:gradFill flip="none" rotWithShape="1">
                  <a:gsLst>
                    <a:gs pos="0">
                      <a:schemeClr val="tx2"/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  <a:effectLst>
                  <a:innerShdw blurRad="50800" dist="50800" dir="13500000">
                    <a:srgbClr val="000000">
                      <a:alpha val="80000"/>
                    </a:srgbClr>
                  </a:innerShdw>
                </a:effectLst>
                <a:latin typeface="+mj-ea"/>
                <a:ea typeface="+mj-ea"/>
                <a:cs typeface="HY견고딕"/>
              </a:defRPr>
            </a:lvl1pPr>
            <a:lvl2pPr eaLnBrk="1" latinLnBrk="1" hangingPunct="1">
              <a:defRPr kumimoji="0">
                <a:solidFill>
                  <a:schemeClr val="tx2"/>
                </a:solidFill>
              </a:defRPr>
            </a:lvl2pPr>
            <a:lvl3pPr eaLnBrk="1" latinLnBrk="1" hangingPunct="1">
              <a:defRPr kumimoji="0">
                <a:solidFill>
                  <a:schemeClr val="tx2"/>
                </a:solidFill>
              </a:defRPr>
            </a:lvl3pPr>
            <a:lvl4pPr eaLnBrk="1" latinLnBrk="1" hangingPunct="1">
              <a:defRPr kumimoji="0">
                <a:solidFill>
                  <a:schemeClr val="tx2"/>
                </a:solidFill>
              </a:defRPr>
            </a:lvl4pPr>
            <a:lvl5pPr eaLnBrk="1" latinLnBrk="1" hangingPunct="1">
              <a:defRPr kumimoji="0">
                <a:solidFill>
                  <a:schemeClr val="tx2"/>
                </a:solidFill>
              </a:defRPr>
            </a:lvl5pPr>
            <a:lvl6pPr eaLnBrk="1" latinLnBrk="1" hangingPunct="1">
              <a:defRPr kumimoji="0">
                <a:solidFill>
                  <a:schemeClr val="tx2"/>
                </a:solidFill>
              </a:defRPr>
            </a:lvl6pPr>
            <a:lvl7pPr eaLnBrk="1" latinLnBrk="1" hangingPunct="1">
              <a:defRPr kumimoji="0">
                <a:solidFill>
                  <a:schemeClr val="tx2"/>
                </a:solidFill>
              </a:defRPr>
            </a:lvl7pPr>
            <a:lvl8pPr eaLnBrk="1" latinLnBrk="1" hangingPunct="1">
              <a:defRPr kumimoji="0">
                <a:solidFill>
                  <a:schemeClr val="tx2"/>
                </a:solidFill>
              </a:defRPr>
            </a:lvl8pPr>
            <a:lvl9pPr eaLnBrk="1" latinLnBrk="1" hangingPunct="1">
              <a:defRPr kumimoji="0">
                <a:solidFill>
                  <a:schemeClr val="tx2"/>
                </a:solidFill>
              </a:defRPr>
            </a:lvl9pPr>
          </a:lstStyle>
          <a:p>
            <a:pPr algn="just"/>
            <a:r>
              <a:rPr lang="en-US" altLang="ko-KR" sz="2800" dirty="0" smtClean="0"/>
              <a:t>A shepherd dog is a type of working dog use by shepherds to herd and protect their flocks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4446"/>
          </a:xfrm>
        </p:spPr>
        <p:txBody>
          <a:bodyPr>
            <a:normAutofit/>
          </a:bodyPr>
          <a:lstStyle/>
          <a:p>
            <a:pPr algn="just"/>
            <a:r>
              <a:rPr lang="en-US" altLang="ko-KR" sz="4800" dirty="0" smtClean="0"/>
              <a:t>Pet dog</a:t>
            </a:r>
            <a:endParaRPr lang="ko-KR" altLang="en-US" sz="4800" dirty="0"/>
          </a:p>
        </p:txBody>
      </p:sp>
      <p:pic>
        <p:nvPicPr>
          <p:cNvPr id="4098" name="Picture 2" descr="C:\Documents and Settings\Owner\바탕 화면\mug_obj_201603051653099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5816" y="1405509"/>
            <a:ext cx="4868341" cy="3929072"/>
          </a:xfrm>
          <a:prstGeom prst="rect">
            <a:avLst/>
          </a:prstGeom>
          <a:noFill/>
        </p:spPr>
      </p:pic>
      <p:sp>
        <p:nvSpPr>
          <p:cNvPr id="4" name="제목 1"/>
          <p:cNvSpPr txBox="1">
            <a:spLocks/>
          </p:cNvSpPr>
          <p:nvPr/>
        </p:nvSpPr>
        <p:spPr>
          <a:xfrm>
            <a:off x="395536" y="5334581"/>
            <a:ext cx="8229600" cy="1214446"/>
          </a:xfrm>
          <a:prstGeom prst="rect">
            <a:avLst/>
          </a:prstGeom>
        </p:spPr>
        <p:txBody>
          <a:bodyPr vert="horz" rtlCol="0" anchor="ctr">
            <a:normAutofit fontScale="92500" lnSpcReduction="10000"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b="0" kern="1200">
                <a:gradFill flip="none" rotWithShape="1">
                  <a:gsLst>
                    <a:gs pos="0">
                      <a:schemeClr val="tx2"/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  <a:effectLst>
                  <a:innerShdw blurRad="50800" dist="50800" dir="13500000">
                    <a:srgbClr val="000000">
                      <a:alpha val="80000"/>
                    </a:srgbClr>
                  </a:innerShdw>
                </a:effectLst>
                <a:latin typeface="+mj-ea"/>
                <a:ea typeface="+mj-ea"/>
                <a:cs typeface="HY견고딕"/>
              </a:defRPr>
            </a:lvl1pPr>
            <a:lvl2pPr eaLnBrk="1" latinLnBrk="1" hangingPunct="1">
              <a:defRPr kumimoji="0">
                <a:solidFill>
                  <a:schemeClr val="tx2"/>
                </a:solidFill>
              </a:defRPr>
            </a:lvl2pPr>
            <a:lvl3pPr eaLnBrk="1" latinLnBrk="1" hangingPunct="1">
              <a:defRPr kumimoji="0">
                <a:solidFill>
                  <a:schemeClr val="tx2"/>
                </a:solidFill>
              </a:defRPr>
            </a:lvl3pPr>
            <a:lvl4pPr eaLnBrk="1" latinLnBrk="1" hangingPunct="1">
              <a:defRPr kumimoji="0">
                <a:solidFill>
                  <a:schemeClr val="tx2"/>
                </a:solidFill>
              </a:defRPr>
            </a:lvl4pPr>
            <a:lvl5pPr eaLnBrk="1" latinLnBrk="1" hangingPunct="1">
              <a:defRPr kumimoji="0">
                <a:solidFill>
                  <a:schemeClr val="tx2"/>
                </a:solidFill>
              </a:defRPr>
            </a:lvl5pPr>
            <a:lvl6pPr eaLnBrk="1" latinLnBrk="1" hangingPunct="1">
              <a:defRPr kumimoji="0">
                <a:solidFill>
                  <a:schemeClr val="tx2"/>
                </a:solidFill>
              </a:defRPr>
            </a:lvl6pPr>
            <a:lvl7pPr eaLnBrk="1" latinLnBrk="1" hangingPunct="1">
              <a:defRPr kumimoji="0">
                <a:solidFill>
                  <a:schemeClr val="tx2"/>
                </a:solidFill>
              </a:defRPr>
            </a:lvl7pPr>
            <a:lvl8pPr eaLnBrk="1" latinLnBrk="1" hangingPunct="1">
              <a:defRPr kumimoji="0">
                <a:solidFill>
                  <a:schemeClr val="tx2"/>
                </a:solidFill>
              </a:defRPr>
            </a:lvl8pPr>
            <a:lvl9pPr eaLnBrk="1" latinLnBrk="1" hangingPunct="1">
              <a:defRPr kumimoji="0">
                <a:solidFill>
                  <a:schemeClr val="tx2"/>
                </a:solidFill>
              </a:defRPr>
            </a:lvl9pPr>
          </a:lstStyle>
          <a:p>
            <a:pPr algn="just"/>
            <a:r>
              <a:rPr lang="en-US" altLang="ko-KR" sz="2800" dirty="0" smtClean="0"/>
              <a:t>Normally it has been raised at home as one of a family member. Sometimes, it is outside to protect their family from a stranger.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보자기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보자기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보자기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Wrapper</Template>
  <TotalTime>23</TotalTime>
  <Words>84</Words>
  <Application>Microsoft Office PowerPoint</Application>
  <PresentationFormat>화면 슬라이드 쇼(4:3)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보자기</vt:lpstr>
      <vt:lpstr>Police dog</vt:lpstr>
      <vt:lpstr>Guide dogs (dogs for disabled people)</vt:lpstr>
      <vt:lpstr>Shepherd dog</vt:lpstr>
      <vt:lpstr>Pet dog</vt:lpstr>
    </vt:vector>
  </TitlesOfParts>
  <Company>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Police dog</dc:title>
  <dc:creator>User</dc:creator>
  <cp:lastModifiedBy>Registered User</cp:lastModifiedBy>
  <cp:revision>6</cp:revision>
  <dcterms:created xsi:type="dcterms:W3CDTF">2016-09-22T23:27:23Z</dcterms:created>
  <dcterms:modified xsi:type="dcterms:W3CDTF">2016-09-23T03:23:50Z</dcterms:modified>
</cp:coreProperties>
</file>