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58" r:id="rId5"/>
    <p:sldId id="261" r:id="rId6"/>
    <p:sldId id="262" r:id="rId7"/>
    <p:sldId id="259" r:id="rId8"/>
    <p:sldId id="263" r:id="rId9"/>
    <p:sldId id="260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F64AE-22BA-4923-878C-91FA68703057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97A1F-9537-4BEC-9F5B-9BE147565C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48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97A1F-9537-4BEC-9F5B-9BE147565C1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12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44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4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46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16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932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69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02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50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6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55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48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6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0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890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07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842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725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75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01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22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308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0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51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920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57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72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25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00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0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85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11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15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07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927E-2097-4ED1-BB79-1F131670A0EF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7657-E3FC-43AA-A185-92803C0F20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58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9AA2-C7C2-4ABF-9C9E-A0D1A9FF9926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CFD1-5FFA-4440-88C1-2E56DB6102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3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58D2-3944-454B-8AD2-05413C4A3360}" type="datetimeFigureOut">
              <a:rPr lang="ko-KR" altLang="en-US" smtClean="0"/>
              <a:t>2016-10-07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83ED-DBF0-4BAB-B235-0999C807E5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54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ahUKEwjf447B3cbPAhVCnJQKHYdhA8kQjRwIBw&amp;url=http%3A%2F%2Fshop.mattel.com%2Fproduct%2Findex.jsp%3FproductId%3D87730616&amp;bvm=bv.134495766,d.dGo&amp;psig=AFQjCNGxGbXxcprKwRJIZOlettN4DTSLLg&amp;ust=1475862041036026" TargetMode="External"/><Relationship Id="rId2" Type="http://schemas.openxmlformats.org/officeDocument/2006/relationships/hyperlink" Target="http://blog.naver.com/oorin_wow/2208299814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frm=1&amp;source=images&amp;cd=&amp;cad=rja&amp;uact=8&amp;ved=0ahUKEwi00JmJ0cbPAhUFOJQKHRZyCXoQjRwIBw&amp;url=http://www.maxim.com/women/amber-heard-scientifically-most-beautiful-2016-7&amp;bvm=bv.134495766,d.dGo&amp;psig=AFQjCNHahcc9KIhZdzaNVQg1qSNz2cEsSQ&amp;ust=1475858715579680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.kr/url?sa=i&amp;rct=j&amp;q=&amp;esrc=s&amp;frm=1&amp;source=images&amp;cd=&amp;cad=rja&amp;uact=8&amp;ved=0ahUKEwiX3PCs0MbPAhXEI5QKHedHB8cQjRwIBw&amp;url=http://www.wonderslist.com/10-most-beautiful-women-of-2015/&amp;bvm=bv.134495766,d.dGo&amp;psig=AFQjCNHahcc9KIhZdzaNVQg1qSNz2cEsSQ&amp;ust=14758587155796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frm=1&amp;source=images&amp;cd=&amp;cad=rja&amp;uact=8&amp;ved=0ahUKEwj61vfj0MbPAhUFkpQKHY5KB6kQjRwIBw&amp;url=http://www.wonderslist.com/10-countries-with-the-most-beautiful-women/&amp;bvm=bv.134495766,d.dGo&amp;psig=AFQjCNHahcc9KIhZdzaNVQg1qSNz2cEsSQ&amp;ust=1475858715579680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://www.google.co.kr/url?sa=i&amp;rct=j&amp;q=&amp;esrc=s&amp;frm=1&amp;source=images&amp;cd=&amp;cad=rja&amp;uact=8&amp;ved=0ahUKEwjW2sDQ0MbPAhXEHpQKHfcjCHgQjRwIBw&amp;url=http://www.freestockphotos.biz/stockphoto/7168&amp;bvm=bv.134495766,d.dGo&amp;psig=AFQjCNHahcc9KIhZdzaNVQg1qSNz2cEsSQ&amp;ust=1475858715579680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.kr/url?sa=i&amp;rct=j&amp;q=&amp;esrc=s&amp;frm=1&amp;source=images&amp;cd=&amp;cad=rja&amp;uact=8&amp;ved=0ahUKEwiN5uG-1sbPAhWCnpQKHQCWDT0QjRwIBw&amp;url=https://www.pinterest.com/explore/julia-roberts/&amp;bvm=bv.134495766,d.dGo&amp;psig=AFQjCNGIRNtFlPtgXgpxz5jBw_yuGJsM5Q&amp;ust=147586037354751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frm=1&amp;source=images&amp;cd=&amp;cad=rja&amp;uact=8&amp;ved=0ahUKEwiMzoKd3sbPAhVMF5QKHc_aA7UQjRwIBw&amp;url=https%3A%2F%2Fwww.pinterest.com%2Fpin%2F378443174909452754%2F&amp;psig=AFQjCNH7qU2FAIn8DHJ9Urc3dw3NpbhPYg&amp;ust=1475862435714121" TargetMode="External"/><Relationship Id="rId2" Type="http://schemas.openxmlformats.org/officeDocument/2006/relationships/hyperlink" Target="http://blog.naver.com/oorin_wow/22082998353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frm=1&amp;source=images&amp;cd=&amp;cad=rja&amp;uact=8&amp;ved=0ahUKEwi1yqXZ3sbPAhUGVZQKHXq2DfkQjRwIBw&amp;url=https%3A%2F%2Fwww.emaze.com%2F%40ACFTOWTR%2FOprah-Winfrey&amp;psig=AFQjCNF_3rLQ8AEtENaM803MYMVCzjIirQ&amp;ust=1475862542222508" TargetMode="External"/><Relationship Id="rId2" Type="http://schemas.openxmlformats.org/officeDocument/2006/relationships/hyperlink" Target="http://blog.naver.com/oorin_wow/22082998286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3"/>
            <a:ext cx="7715250" cy="5945659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03096" y="6150320"/>
            <a:ext cx="8229600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426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32656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hlinkClick r:id="rId2"/>
              </a:rPr>
              <a:t>http://blog.naver.com/oorin_wow/220829981433</a:t>
            </a:r>
            <a:endParaRPr lang="ko-KR" altLang="en-US" sz="2400" dirty="0"/>
          </a:p>
        </p:txBody>
      </p:sp>
      <p:pic>
        <p:nvPicPr>
          <p:cNvPr id="1026" name="Picture 2" descr="barbie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1" y="1371550"/>
            <a:ext cx="4896545" cy="48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autiful woman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8956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autiful woman에 대한 이미지 검색결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5015"/>
            <a:ext cx="2370547" cy="212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autiful woman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60" y="188639"/>
            <a:ext cx="3225080" cy="21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autiful woman에 대한 이미지 검색결과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944" y="2328715"/>
            <a:ext cx="28956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93" y="2452346"/>
            <a:ext cx="1952429" cy="296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2" y="4149080"/>
            <a:ext cx="173023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9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0" y="3313540"/>
            <a:ext cx="2089987" cy="312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5948"/>
            <a:ext cx="1874482" cy="28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1923728" cy="29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31" y="3009770"/>
            <a:ext cx="1988701" cy="345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Julia Roberts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32784"/>
            <a:ext cx="2338275" cy="30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45" y="517793"/>
            <a:ext cx="3018085" cy="22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97" y="3351149"/>
            <a:ext cx="2318512" cy="311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3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079117"/>
            <a:ext cx="5112568" cy="909723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hlinkClick r:id="rId2"/>
              </a:rPr>
              <a:t>http://blog.naver.com/oorin_wow/220829983533</a:t>
            </a:r>
            <a:endParaRPr lang="ko-KR" altLang="en-US" sz="2400" dirty="0"/>
          </a:p>
        </p:txBody>
      </p:sp>
      <p:pic>
        <p:nvPicPr>
          <p:cNvPr id="2050" name="Picture 2" descr="anorexic model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2978"/>
            <a:ext cx="3106069" cy="50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49043"/>
            <a:ext cx="1886159" cy="26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057768" cy="261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13" y="133288"/>
            <a:ext cx="2378571" cy="27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3" y="188640"/>
            <a:ext cx="357843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66675"/>
            <a:ext cx="1762827" cy="280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0397"/>
            <a:ext cx="1845670" cy="291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71" y="188640"/>
            <a:ext cx="2051913" cy="264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9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70139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hlinkClick r:id="rId2"/>
              </a:rPr>
              <a:t>http://blog.naver.com/oorin_wow/220829982868</a:t>
            </a:r>
            <a:endParaRPr lang="ko-KR" altLang="en-US" sz="2400" dirty="0"/>
          </a:p>
        </p:txBody>
      </p:sp>
      <p:pic>
        <p:nvPicPr>
          <p:cNvPr id="3074" name="Picture 2" descr="oprah winfrey show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032448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</Words>
  <Application>Microsoft Office PowerPoint</Application>
  <PresentationFormat>화면 슬라이드 쇼(4:3)</PresentationFormat>
  <Paragraphs>4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Office 테마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</dc:creator>
  <cp:lastModifiedBy>kim</cp:lastModifiedBy>
  <cp:revision>22</cp:revision>
  <dcterms:created xsi:type="dcterms:W3CDTF">2016-10-06T15:25:40Z</dcterms:created>
  <dcterms:modified xsi:type="dcterms:W3CDTF">2016-10-06T17:54:14Z</dcterms:modified>
</cp:coreProperties>
</file>