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33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9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0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24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19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9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6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7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7F19-282D-4C38-B83A-0396F06E3352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5DE2-1536-4B08-8709-C6535D6ED1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6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030781" y="764704"/>
            <a:ext cx="7061990" cy="1800200"/>
            <a:chOff x="827585" y="764704"/>
            <a:chExt cx="7061990" cy="1800200"/>
          </a:xfrm>
        </p:grpSpPr>
        <p:sp>
          <p:nvSpPr>
            <p:cNvPr id="4" name="직사각형 3"/>
            <p:cNvSpPr/>
            <p:nvPr/>
          </p:nvSpPr>
          <p:spPr>
            <a:xfrm>
              <a:off x="827585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DRIVER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SPEEDY CAB COMPANY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Be Your Own Boss!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Make up to $2,000/mo. No exp. nec.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We will train. Must be 25 or older.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Good driving record.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 Louie 555-0319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361183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MANAGER TRAINEE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$$$ BECOME RICH! $$$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Men/ women needed immediately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Once in a lifetime opportunity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Rapid advancement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Our product is the best!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 Boston Blackie 555-2583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30781" y="2561104"/>
            <a:ext cx="7061990" cy="1800200"/>
            <a:chOff x="827585" y="764704"/>
            <a:chExt cx="7061990" cy="1800200"/>
          </a:xfrm>
        </p:grpSpPr>
        <p:sp>
          <p:nvSpPr>
            <p:cNvPr id="8" name="직사각형 7"/>
            <p:cNvSpPr/>
            <p:nvPr/>
          </p:nvSpPr>
          <p:spPr>
            <a:xfrm>
              <a:off x="827585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RECEPTIONIST</a:t>
              </a:r>
            </a:p>
            <a:p>
              <a:endParaRPr lang="en-US" altLang="ko-KR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Looking for friendly, enthusiastic</a:t>
              </a:r>
              <a:r>
                <a:rPr lang="ko-KR" altLang="en-US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person to answer calls and greet customers. Light typing. PT &amp; FT positions available. $8.00/hr.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 Cornelius Rose 555-6925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361183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RESTAURANT</a:t>
              </a:r>
            </a:p>
            <a:p>
              <a:pPr algn="ctr"/>
              <a:endParaRPr lang="en-US" altLang="ko-KR" sz="1400" b="1" dirty="0" smtClean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Le Bistro is hiring waiters/ waitresses. Work evenings/ weekends PT &amp; FT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Min. 2yrs. exp. Local ref.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Must have good appearance.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 Pierre or Claudine 555-4510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030781" y="4361304"/>
            <a:ext cx="7061990" cy="1800200"/>
            <a:chOff x="827585" y="764704"/>
            <a:chExt cx="7061990" cy="1800200"/>
          </a:xfrm>
        </p:grpSpPr>
        <p:sp>
          <p:nvSpPr>
            <p:cNvPr id="11" name="직사각형 10"/>
            <p:cNvSpPr/>
            <p:nvPr/>
          </p:nvSpPr>
          <p:spPr>
            <a:xfrm>
              <a:off x="827585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SALES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Make Big Money!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Easily. Selling encyclopedias.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No exp. nec. Will train right person.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High comm. Earn $25-50k/yr.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Must have positive attitude.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Call: The Boss 555-7018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361183" y="764704"/>
              <a:ext cx="3528392" cy="18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TRAVEL</a:t>
              </a:r>
            </a:p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See the World!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Sunshine Travel is hiring tour guides.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Must be friendly and have good appearance. Fluent in Spanish or French. Xlnt. Salary and benefits.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Call Janet 555-8931</a:t>
              </a:r>
              <a:endParaRPr lang="ko-KR" alt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8540" y="26064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</a:rPr>
              <a:t>******************************* CLASSIFIED ADS ******************************* </a:t>
            </a:r>
            <a:endParaRPr lang="ko-KR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e interview cartoon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32605"/>
            <a:ext cx="3017277" cy="33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4076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	(Company name). May I help you?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	I’m calling about the job for (Job position).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 	What are the qualifications?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	We are looking for someone who is (Describe the 			qualifications in the classified ads) </a:t>
            </a:r>
          </a:p>
          <a:p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	How can I apply for the job?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	(Send resume by email, mail, visit…)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	Where are you located?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	(Address)</a:t>
            </a:r>
          </a:p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	Thank you.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596171"/>
              </p:ext>
            </p:extLst>
          </p:nvPr>
        </p:nvGraphicFramePr>
        <p:xfrm>
          <a:off x="310465" y="620688"/>
          <a:ext cx="8568952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449"/>
                <a:gridCol w="6756503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SPEAKING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Activity 1: Asking about the job positions</a:t>
                      </a:r>
                      <a:endParaRPr lang="ko-KR" altLang="ko-KR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3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5611" r="11488" b="1345"/>
          <a:stretch/>
        </p:blipFill>
        <p:spPr>
          <a:xfrm rot="5400000">
            <a:off x="1894910" y="-186505"/>
            <a:ext cx="5331705" cy="8042421"/>
          </a:xfrm>
          <a:prstGeom prst="rect">
            <a:avLst/>
          </a:prstGeom>
        </p:spPr>
      </p:pic>
      <p:sp>
        <p:nvSpPr>
          <p:cNvPr id="6" name="이등변 삼각형 5"/>
          <p:cNvSpPr/>
          <p:nvPr/>
        </p:nvSpPr>
        <p:spPr>
          <a:xfrm rot="5400000">
            <a:off x="3392478" y="-1764042"/>
            <a:ext cx="324000" cy="6022548"/>
          </a:xfrm>
          <a:prstGeom prst="triangle">
            <a:avLst>
              <a:gd name="adj" fmla="val 120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이등변 삼각형 7"/>
          <p:cNvSpPr/>
          <p:nvPr/>
        </p:nvSpPr>
        <p:spPr>
          <a:xfrm>
            <a:off x="8401489" y="1124744"/>
            <a:ext cx="337565" cy="5400600"/>
          </a:xfrm>
          <a:prstGeom prst="triangle">
            <a:avLst>
              <a:gd name="adj" fmla="val 503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46038"/>
              </p:ext>
            </p:extLst>
          </p:nvPr>
        </p:nvGraphicFramePr>
        <p:xfrm>
          <a:off x="310465" y="620688"/>
          <a:ext cx="8568952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449"/>
                <a:gridCol w="6756503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SPEAKING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Activity 2: Job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Interview</a:t>
                      </a:r>
                      <a:endParaRPr lang="ko-KR" altLang="ko-KR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40768"/>
            <a:ext cx="48245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Good morning, ___________. </a:t>
            </a: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So you want to be a _____________?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What kind of work experience do you have? </a:t>
            </a: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Tell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about yourself.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your strong points?</a:t>
            </a: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Employer: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want to work for this company?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: Do you have any questions?</a:t>
            </a: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: I’ll look over your application and call you in a few days.</a:t>
            </a: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5628" y="1340768"/>
            <a:ext cx="31688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Good morning.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  <a:p>
            <a:endParaRPr lang="en-US" altLang="ko-K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Applicant: __________________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4284"/>
              </p:ext>
            </p:extLst>
          </p:nvPr>
        </p:nvGraphicFramePr>
        <p:xfrm>
          <a:off x="310465" y="620688"/>
          <a:ext cx="8568952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449"/>
                <a:gridCol w="6756503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SPEAKING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Activity 2: Job</a:t>
                      </a:r>
                      <a:r>
                        <a:rPr lang="en-US" altLang="ko-KR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Interview</a:t>
                      </a:r>
                      <a:endParaRPr lang="ko-KR" altLang="ko-KR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lassified ads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classified ads에 대한 이미지 검색결과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9" descr="job wanted ads에 대한 이미지 검색결과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AutoShape 11" descr="job wanted ads에 대한 이미지 검색결과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52917"/>
              </p:ext>
            </p:extLst>
          </p:nvPr>
        </p:nvGraphicFramePr>
        <p:xfrm>
          <a:off x="310465" y="620688"/>
          <a:ext cx="8568952" cy="36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449"/>
                <a:gridCol w="6756503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SPEAKING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Post Activity : Create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my own classified ads that I want to find in newspaper 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14" descr="job wanted ads에 대한 이미지 검색결과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70" name="Picture 22" descr="high salary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10" y="4926200"/>
            <a:ext cx="1403237" cy="15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4" descr="work and life balance에 대한 이미지 검색결과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26" descr="work and life balance에 대한 이미지 검색결과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01" y="4926201"/>
            <a:ext cx="1939758" cy="154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75" y="4894732"/>
            <a:ext cx="1535165" cy="15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81" y="5098983"/>
            <a:ext cx="1457267" cy="124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096888" y="4688013"/>
            <a:ext cx="7147520" cy="194860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8" y="2636912"/>
            <a:ext cx="3254894" cy="21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7844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66350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344</Words>
  <Application>Microsoft Office PowerPoint</Application>
  <PresentationFormat>화면 슬라이드 쇼(4:3)</PresentationFormat>
  <Paragraphs>102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iamcominghome</dc:creator>
  <cp:lastModifiedBy>iamcominghome</cp:lastModifiedBy>
  <cp:revision>21</cp:revision>
  <dcterms:created xsi:type="dcterms:W3CDTF">2016-10-02T01:56:59Z</dcterms:created>
  <dcterms:modified xsi:type="dcterms:W3CDTF">2016-10-07T15:29:51Z</dcterms:modified>
</cp:coreProperties>
</file>