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F64AE-22BA-4923-878C-91FA68703057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97A1F-9537-4BEC-9F5B-9BE147565C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4548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97A1F-9537-4BEC-9F5B-9BE147565C1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5212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7344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334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49460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2916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28932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39690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38022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52501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7261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64555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6748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53564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070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75890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84076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99842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92725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68754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73010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6022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68308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7703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2051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56920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6157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3872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0125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4000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3403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9485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1311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2915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6607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B927E-2097-4ED1-BB79-1F131670A0EF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C7657-E3FC-43AA-A185-92803C0F20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4058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9AA2-C7C2-4ABF-9C9E-A0D1A9FF9926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1CFD1-5FFA-4440-88C1-2E56DB6102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003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58D2-3944-454B-8AD2-05413C4A3360}" type="datetimeFigureOut">
              <a:rPr lang="ko-KR" altLang="en-US" smtClean="0"/>
              <a:pPr/>
              <a:t>2016-10-08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083ED-DBF0-4BAB-B235-0999C807E5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654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403096" y="6150320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2400" dirty="0"/>
          </a:p>
        </p:txBody>
      </p:sp>
      <p:pic>
        <p:nvPicPr>
          <p:cNvPr id="8194" name="Picture 2" descr="at the airport에 대한 이미지 검색결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100392" cy="4556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42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this?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o-KR" altLang="en-US" dirty="0" smtClean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7105" name="_x42925424" descr="EMB000013ac7d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3291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this?          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o-KR" altLang="en-US" dirty="0" smtClean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8132" name="Picture 4" descr="passport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063474" cy="5039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this?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o-KR" altLang="en-US" dirty="0" smtClean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9153" name="_x129845624" descr="EMB000013ac7d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66129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Who is she?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0177" name="_x129845624" descr="EMB000013ac7d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05546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17</Words>
  <Application>Microsoft Office PowerPoint</Application>
  <PresentationFormat>On-screen Show (4:3)</PresentationFormat>
  <Paragraphs>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테마</vt:lpstr>
      <vt:lpstr>디자인 사용자 지정</vt:lpstr>
      <vt:lpstr>1_디자인 사용자 지정</vt:lpstr>
      <vt:lpstr>Slide 1</vt:lpstr>
      <vt:lpstr>What is this?</vt:lpstr>
      <vt:lpstr>What is this?           </vt:lpstr>
      <vt:lpstr>What is this? </vt:lpstr>
      <vt:lpstr>Who is she?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</dc:creator>
  <cp:lastModifiedBy>user</cp:lastModifiedBy>
  <cp:revision>25</cp:revision>
  <dcterms:created xsi:type="dcterms:W3CDTF">2016-10-06T15:25:40Z</dcterms:created>
  <dcterms:modified xsi:type="dcterms:W3CDTF">2016-10-07T15:54:31Z</dcterms:modified>
</cp:coreProperties>
</file>